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6"/>
  </p:notesMasterIdLst>
  <p:sldIdLst>
    <p:sldId id="257" r:id="rId2"/>
    <p:sldId id="310" r:id="rId3"/>
    <p:sldId id="311" r:id="rId4"/>
    <p:sldId id="321" r:id="rId5"/>
    <p:sldId id="312" r:id="rId6"/>
    <p:sldId id="302" r:id="rId7"/>
    <p:sldId id="351" r:id="rId8"/>
    <p:sldId id="308" r:id="rId9"/>
    <p:sldId id="288" r:id="rId10"/>
    <p:sldId id="335" r:id="rId11"/>
    <p:sldId id="314" r:id="rId12"/>
    <p:sldId id="325" r:id="rId13"/>
    <p:sldId id="326" r:id="rId14"/>
    <p:sldId id="336" r:id="rId15"/>
    <p:sldId id="346" r:id="rId16"/>
    <p:sldId id="331" r:id="rId17"/>
    <p:sldId id="294" r:id="rId18"/>
    <p:sldId id="345" r:id="rId19"/>
    <p:sldId id="344" r:id="rId20"/>
    <p:sldId id="332" r:id="rId21"/>
    <p:sldId id="334" r:id="rId22"/>
    <p:sldId id="295" r:id="rId23"/>
    <p:sldId id="353" r:id="rId24"/>
    <p:sldId id="352" r:id="rId25"/>
    <p:sldId id="348" r:id="rId26"/>
    <p:sldId id="349" r:id="rId27"/>
    <p:sldId id="342" r:id="rId28"/>
    <p:sldId id="343" r:id="rId29"/>
    <p:sldId id="327" r:id="rId30"/>
    <p:sldId id="317" r:id="rId31"/>
    <p:sldId id="319" r:id="rId32"/>
    <p:sldId id="328" r:id="rId33"/>
    <p:sldId id="309" r:id="rId34"/>
    <p:sldId id="354" r:id="rId35"/>
  </p:sldIdLst>
  <p:sldSz cx="12192000" cy="6858000"/>
  <p:notesSz cx="6858000" cy="9144000"/>
  <p:defaultText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Nora Adelsköld" initials="NA" lastIdx="29" clrIdx="0">
    <p:extLst>
      <p:ext uri="{19B8F6BF-5375-455C-9EA6-DF929625EA0E}">
        <p15:presenceInfo xmlns:p15="http://schemas.microsoft.com/office/powerpoint/2012/main" userId="S-1-5-21-1060284298-1343024091-682003330-20842" providerId="AD"/>
      </p:ext>
    </p:extLst>
  </p:cmAuthor>
  <p:cmAuthor id="2" name="Maria Capandegui Widén" initials="MCW" lastIdx="3" clrIdx="1">
    <p:extLst>
      <p:ext uri="{19B8F6BF-5375-455C-9EA6-DF929625EA0E}">
        <p15:presenceInfo xmlns:p15="http://schemas.microsoft.com/office/powerpoint/2012/main" userId="S::maria.widen@slu.se::5cfab991-0bf4-4ff9-9acf-5927e46d344a" providerId="AD"/>
      </p:ext>
    </p:extLst>
  </p:cmAuthor>
  <p:cmAuthor id="3" name="Microsoft Office User" initials="MOU" lastIdx="2" clrIdx="2">
    <p:extLst>
      <p:ext uri="{19B8F6BF-5375-455C-9EA6-DF929625EA0E}">
        <p15:presenceInfo xmlns:p15="http://schemas.microsoft.com/office/powerpoint/2012/main" userId="Microsoft Office User" providerId="None"/>
      </p:ext>
    </p:extLst>
  </p:cmAuthor>
  <p:cmAuthor id="4" name="Abu Bakar Siddique" initials="ABS" lastIdx="9" clrIdx="3">
    <p:extLst>
      <p:ext uri="{19B8F6BF-5375-455C-9EA6-DF929625EA0E}">
        <p15:presenceInfo xmlns:p15="http://schemas.microsoft.com/office/powerpoint/2012/main" userId="S::abu.siddique@slu.se::ac9ee63d-4ed8-4173-babb-caf9bb61c67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E6E6"/>
    <a:srgbClr val="004CB9"/>
    <a:srgbClr val="0094A4"/>
    <a:srgbClr val="008A99"/>
    <a:srgbClr val="FFFFFF"/>
    <a:srgbClr val="00B0B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285" autoAdjust="0"/>
    <p:restoredTop sz="88321" autoAdjust="0"/>
  </p:normalViewPr>
  <p:slideViewPr>
    <p:cSldViewPr snapToGrid="0">
      <p:cViewPr varScale="1">
        <p:scale>
          <a:sx n="84" d="100"/>
          <a:sy n="84" d="100"/>
        </p:scale>
        <p:origin x="1138" y="77"/>
      </p:cViewPr>
      <p:guideLst/>
    </p:cSldViewPr>
  </p:slideViewPr>
  <p:outlineViewPr>
    <p:cViewPr>
      <p:scale>
        <a:sx n="33" d="100"/>
        <a:sy n="33" d="100"/>
      </p:scale>
      <p:origin x="0" y="-3162"/>
    </p:cViewPr>
  </p:outlineViewPr>
  <p:notesTextViewPr>
    <p:cViewPr>
      <p:scale>
        <a:sx n="1" d="1"/>
        <a:sy n="1" d="1"/>
      </p:scale>
      <p:origin x="0" y="0"/>
    </p:cViewPr>
  </p:notesTextViewPr>
  <p:notesViewPr>
    <p:cSldViewPr snapToGrid="0">
      <p:cViewPr varScale="1">
        <p:scale>
          <a:sx n="59" d="100"/>
          <a:sy n="59" d="100"/>
        </p:scale>
        <p:origin x="2706" y="7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42"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commentAuthors" Target="commentAuthors.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bu Bakar Siddique" userId="ac9ee63d-4ed8-4173-babb-caf9bb61c670" providerId="ADAL" clId="{633B9F6B-CF02-4E90-9952-C6AED9AFB5F1}"/>
    <pc:docChg chg="delSld modSld">
      <pc:chgData name="Abu Bakar Siddique" userId="ac9ee63d-4ed8-4173-babb-caf9bb61c670" providerId="ADAL" clId="{633B9F6B-CF02-4E90-9952-C6AED9AFB5F1}" dt="2025-10-02T21:48:06.076" v="10" actId="6549"/>
      <pc:docMkLst>
        <pc:docMk/>
      </pc:docMkLst>
      <pc:sldChg chg="modSp mod">
        <pc:chgData name="Abu Bakar Siddique" userId="ac9ee63d-4ed8-4173-babb-caf9bb61c670" providerId="ADAL" clId="{633B9F6B-CF02-4E90-9952-C6AED9AFB5F1}" dt="2025-10-02T21:48:06.076" v="10" actId="6549"/>
        <pc:sldMkLst>
          <pc:docMk/>
          <pc:sldMk cId="1864102298" sldId="310"/>
        </pc:sldMkLst>
        <pc:spChg chg="mod">
          <ac:chgData name="Abu Bakar Siddique" userId="ac9ee63d-4ed8-4173-babb-caf9bb61c670" providerId="ADAL" clId="{633B9F6B-CF02-4E90-9952-C6AED9AFB5F1}" dt="2025-10-02T21:48:06.076" v="10" actId="6549"/>
          <ac:spMkLst>
            <pc:docMk/>
            <pc:sldMk cId="1864102298" sldId="310"/>
            <ac:spMk id="5" creationId="{095E69A6-162F-43CB-C3F8-621D17A2BE32}"/>
          </ac:spMkLst>
        </pc:spChg>
      </pc:sldChg>
      <pc:sldChg chg="del">
        <pc:chgData name="Abu Bakar Siddique" userId="ac9ee63d-4ed8-4173-babb-caf9bb61c670" providerId="ADAL" clId="{633B9F6B-CF02-4E90-9952-C6AED9AFB5F1}" dt="2025-10-02T21:45:09.803" v="2" actId="47"/>
        <pc:sldMkLst>
          <pc:docMk/>
          <pc:sldMk cId="1906890272" sldId="316"/>
        </pc:sldMkLst>
      </pc:sldChg>
      <pc:sldChg chg="del">
        <pc:chgData name="Abu Bakar Siddique" userId="ac9ee63d-4ed8-4173-babb-caf9bb61c670" providerId="ADAL" clId="{633B9F6B-CF02-4E90-9952-C6AED9AFB5F1}" dt="2025-10-02T21:44:35.824" v="0" actId="47"/>
        <pc:sldMkLst>
          <pc:docMk/>
          <pc:sldMk cId="2886826932" sldId="318"/>
        </pc:sldMkLst>
      </pc:sldChg>
      <pc:sldChg chg="del">
        <pc:chgData name="Abu Bakar Siddique" userId="ac9ee63d-4ed8-4173-babb-caf9bb61c670" providerId="ADAL" clId="{633B9F6B-CF02-4E90-9952-C6AED9AFB5F1}" dt="2025-10-02T21:45:18.244" v="3" actId="47"/>
        <pc:sldMkLst>
          <pc:docMk/>
          <pc:sldMk cId="1862571496" sldId="322"/>
        </pc:sldMkLst>
      </pc:sldChg>
      <pc:sldChg chg="del">
        <pc:chgData name="Abu Bakar Siddique" userId="ac9ee63d-4ed8-4173-babb-caf9bb61c670" providerId="ADAL" clId="{633B9F6B-CF02-4E90-9952-C6AED9AFB5F1}" dt="2025-10-02T21:45:21.836" v="4" actId="47"/>
        <pc:sldMkLst>
          <pc:docMk/>
          <pc:sldMk cId="3752539681" sldId="323"/>
        </pc:sldMkLst>
      </pc:sldChg>
      <pc:sldChg chg="del">
        <pc:chgData name="Abu Bakar Siddique" userId="ac9ee63d-4ed8-4173-babb-caf9bb61c670" providerId="ADAL" clId="{633B9F6B-CF02-4E90-9952-C6AED9AFB5F1}" dt="2025-10-02T21:44:50.999" v="1" actId="47"/>
        <pc:sldMkLst>
          <pc:docMk/>
          <pc:sldMk cId="4005125537" sldId="324"/>
        </pc:sldMkLst>
      </pc:sldChg>
      <pc:sldChg chg="modSp mod">
        <pc:chgData name="Abu Bakar Siddique" userId="ac9ee63d-4ed8-4173-babb-caf9bb61c670" providerId="ADAL" clId="{633B9F6B-CF02-4E90-9952-C6AED9AFB5F1}" dt="2025-10-02T21:45:45.434" v="9" actId="20577"/>
        <pc:sldMkLst>
          <pc:docMk/>
          <pc:sldMk cId="192148196" sldId="342"/>
        </pc:sldMkLst>
        <pc:spChg chg="mod">
          <ac:chgData name="Abu Bakar Siddique" userId="ac9ee63d-4ed8-4173-babb-caf9bb61c670" providerId="ADAL" clId="{633B9F6B-CF02-4E90-9952-C6AED9AFB5F1}" dt="2025-10-02T21:45:45.434" v="9" actId="20577"/>
          <ac:spMkLst>
            <pc:docMk/>
            <pc:sldMk cId="192148196" sldId="342"/>
            <ac:spMk id="2"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tshållare för sidhuvud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sv-SE"/>
          </a:p>
        </p:txBody>
      </p:sp>
      <p:sp>
        <p:nvSpPr>
          <p:cNvPr id="3" name="Platshållare fö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B91B015-B432-604B-91B7-3C18364E816A}" type="datetimeFigureOut">
              <a:rPr lang="sv-SE" smtClean="0"/>
              <a:t>2025-10-02</a:t>
            </a:fld>
            <a:endParaRPr lang="sv-SE"/>
          </a:p>
        </p:txBody>
      </p:sp>
      <p:sp>
        <p:nvSpPr>
          <p:cNvPr id="4" name="Platshållare för bildobjekt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sv-SE"/>
          </a:p>
        </p:txBody>
      </p:sp>
      <p:sp>
        <p:nvSpPr>
          <p:cNvPr id="5" name="Platshållare för anteckninga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6" name="Platshållare för sidfo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sv-SE"/>
          </a:p>
        </p:txBody>
      </p:sp>
      <p:sp>
        <p:nvSpPr>
          <p:cNvPr id="7" name="Platshållare för bild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6D60DCC-96EC-F048-A79B-66C0638B630C}" type="slidenum">
              <a:rPr lang="sv-SE" smtClean="0"/>
              <a:t>‹#›</a:t>
            </a:fld>
            <a:endParaRPr lang="sv-SE"/>
          </a:p>
        </p:txBody>
      </p:sp>
    </p:spTree>
    <p:extLst>
      <p:ext uri="{BB962C8B-B14F-4D97-AF65-F5344CB8AC3E}">
        <p14:creationId xmlns:p14="http://schemas.microsoft.com/office/powerpoint/2010/main" val="35323826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fld id="{86D60DCC-96EC-F048-A79B-66C0638B630C}" type="slidenum">
              <a:rPr lang="sv-SE" smtClean="0"/>
              <a:t>1</a:t>
            </a:fld>
            <a:endParaRPr lang="sv-SE"/>
          </a:p>
        </p:txBody>
      </p:sp>
    </p:spTree>
    <p:extLst>
      <p:ext uri="{BB962C8B-B14F-4D97-AF65-F5344CB8AC3E}">
        <p14:creationId xmlns:p14="http://schemas.microsoft.com/office/powerpoint/2010/main" val="22623581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fld id="{86D60DCC-96EC-F048-A79B-66C0638B630C}" type="slidenum">
              <a:rPr lang="sv-SE" smtClean="0"/>
              <a:t>22</a:t>
            </a:fld>
            <a:endParaRPr lang="sv-SE"/>
          </a:p>
        </p:txBody>
      </p:sp>
    </p:spTree>
    <p:extLst>
      <p:ext uri="{BB962C8B-B14F-4D97-AF65-F5344CB8AC3E}">
        <p14:creationId xmlns:p14="http://schemas.microsoft.com/office/powerpoint/2010/main" val="14681020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fld id="{86D60DCC-96EC-F048-A79B-66C0638B630C}" type="slidenum">
              <a:rPr lang="sv-SE" smtClean="0"/>
              <a:t>24</a:t>
            </a:fld>
            <a:endParaRPr lang="sv-SE"/>
          </a:p>
        </p:txBody>
      </p:sp>
    </p:spTree>
    <p:extLst>
      <p:ext uri="{BB962C8B-B14F-4D97-AF65-F5344CB8AC3E}">
        <p14:creationId xmlns:p14="http://schemas.microsoft.com/office/powerpoint/2010/main" val="26226034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https://www.itl.nist.gov/div898/handbook/prc/section1/prc16.htm </a:t>
            </a:r>
          </a:p>
          <a:p>
            <a:endParaRPr lang="en-US" dirty="0"/>
          </a:p>
          <a:p>
            <a:r>
              <a:rPr lang="en-US" dirty="0"/>
              <a:t>https://www.reneshbedre.com/blog/find-outliers.html#mean-and-standard-deviation-sd</a:t>
            </a:r>
            <a:endParaRPr lang="en-SE" dirty="0"/>
          </a:p>
        </p:txBody>
      </p:sp>
      <p:sp>
        <p:nvSpPr>
          <p:cNvPr id="4" name="Slide Number Placeholder 3"/>
          <p:cNvSpPr>
            <a:spLocks noGrp="1"/>
          </p:cNvSpPr>
          <p:nvPr>
            <p:ph type="sldNum" sz="quarter" idx="5"/>
          </p:nvPr>
        </p:nvSpPr>
        <p:spPr/>
        <p:txBody>
          <a:bodyPr/>
          <a:lstStyle/>
          <a:p>
            <a:fld id="{86D60DCC-96EC-F048-A79B-66C0638B630C}" type="slidenum">
              <a:rPr lang="sv-SE" smtClean="0"/>
              <a:t>31</a:t>
            </a:fld>
            <a:endParaRPr lang="sv-SE"/>
          </a:p>
        </p:txBody>
      </p:sp>
    </p:spTree>
    <p:extLst>
      <p:ext uri="{BB962C8B-B14F-4D97-AF65-F5344CB8AC3E}">
        <p14:creationId xmlns:p14="http://schemas.microsoft.com/office/powerpoint/2010/main" val="36835345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D4144"/>
                </a:solidFill>
                <a:effectLst/>
                <a:latin typeface="-apple-system"/>
              </a:rPr>
              <a:t>The interquartile range (IQR) is a difference between the data points which ranks at 25th percentile (first quartile or Q1) and 75th percentile (third quartile or Q3) in the dataset (</a:t>
            </a:r>
            <a:r>
              <a:rPr lang="en-US" b="0" i="1" dirty="0">
                <a:solidFill>
                  <a:srgbClr val="3D4144"/>
                </a:solidFill>
                <a:effectLst/>
                <a:latin typeface="-apple-system"/>
              </a:rPr>
              <a:t>IQR = Q3 - Q1</a:t>
            </a:r>
            <a:r>
              <a:rPr lang="en-US" b="0" i="0" dirty="0">
                <a:solidFill>
                  <a:srgbClr val="3D4144"/>
                </a:solidFill>
                <a:effectLst/>
                <a:latin typeface="-apple-system"/>
              </a:rPr>
              <a:t>).</a:t>
            </a:r>
          </a:p>
          <a:p>
            <a:endParaRPr lang="en-US" dirty="0"/>
          </a:p>
          <a:p>
            <a:r>
              <a:rPr lang="en-US" dirty="0"/>
              <a:t>https://www.itl.nist.gov/div898/handbook/prc/section1/prc16.htm </a:t>
            </a:r>
          </a:p>
          <a:p>
            <a:endParaRPr lang="en-US" dirty="0"/>
          </a:p>
          <a:p>
            <a:r>
              <a:rPr lang="en-US" dirty="0"/>
              <a:t>https://www.reneshbedre.com/blog/find-outliers.html#mean-and-standard-deviation-sd</a:t>
            </a:r>
            <a:endParaRPr lang="en-SE" dirty="0"/>
          </a:p>
        </p:txBody>
      </p:sp>
      <p:sp>
        <p:nvSpPr>
          <p:cNvPr id="4" name="Slide Number Placeholder 3"/>
          <p:cNvSpPr>
            <a:spLocks noGrp="1"/>
          </p:cNvSpPr>
          <p:nvPr>
            <p:ph type="sldNum" sz="quarter" idx="5"/>
          </p:nvPr>
        </p:nvSpPr>
        <p:spPr/>
        <p:txBody>
          <a:bodyPr/>
          <a:lstStyle/>
          <a:p>
            <a:fld id="{86D60DCC-96EC-F048-A79B-66C0638B630C}" type="slidenum">
              <a:rPr lang="sv-SE" smtClean="0"/>
              <a:t>32</a:t>
            </a:fld>
            <a:endParaRPr lang="sv-SE"/>
          </a:p>
        </p:txBody>
      </p:sp>
    </p:spTree>
    <p:extLst>
      <p:ext uri="{BB962C8B-B14F-4D97-AF65-F5344CB8AC3E}">
        <p14:creationId xmlns:p14="http://schemas.microsoft.com/office/powerpoint/2010/main" val="25501739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fld id="{86D60DCC-96EC-F048-A79B-66C0638B630C}" type="slidenum">
              <a:rPr lang="sv-SE" smtClean="0"/>
              <a:t>33</a:t>
            </a:fld>
            <a:endParaRPr lang="sv-SE"/>
          </a:p>
        </p:txBody>
      </p:sp>
    </p:spTree>
    <p:extLst>
      <p:ext uri="{BB962C8B-B14F-4D97-AF65-F5344CB8AC3E}">
        <p14:creationId xmlns:p14="http://schemas.microsoft.com/office/powerpoint/2010/main" val="35096848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fld id="{86D60DCC-96EC-F048-A79B-66C0638B630C}" type="slidenum">
              <a:rPr lang="sv-SE" smtClean="0"/>
              <a:t>3</a:t>
            </a:fld>
            <a:endParaRPr lang="sv-SE"/>
          </a:p>
        </p:txBody>
      </p:sp>
    </p:spTree>
    <p:extLst>
      <p:ext uri="{BB962C8B-B14F-4D97-AF65-F5344CB8AC3E}">
        <p14:creationId xmlns:p14="http://schemas.microsoft.com/office/powerpoint/2010/main" val="15420496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have to download them separately</a:t>
            </a:r>
          </a:p>
          <a:p>
            <a:r>
              <a:rPr lang="en-US" dirty="0"/>
              <a:t>Make sure to download R before installing RStudio</a:t>
            </a:r>
            <a:endParaRPr lang="en-SE" dirty="0"/>
          </a:p>
        </p:txBody>
      </p:sp>
      <p:sp>
        <p:nvSpPr>
          <p:cNvPr id="4" name="Slide Number Placeholder 3"/>
          <p:cNvSpPr>
            <a:spLocks noGrp="1"/>
          </p:cNvSpPr>
          <p:nvPr>
            <p:ph type="sldNum" sz="quarter" idx="5"/>
          </p:nvPr>
        </p:nvSpPr>
        <p:spPr/>
        <p:txBody>
          <a:bodyPr/>
          <a:lstStyle/>
          <a:p>
            <a:fld id="{86D60DCC-96EC-F048-A79B-66C0638B630C}" type="slidenum">
              <a:rPr lang="sv-SE" smtClean="0"/>
              <a:t>4</a:t>
            </a:fld>
            <a:endParaRPr lang="sv-SE"/>
          </a:p>
        </p:txBody>
      </p:sp>
    </p:spTree>
    <p:extLst>
      <p:ext uri="{BB962C8B-B14F-4D97-AF65-F5344CB8AC3E}">
        <p14:creationId xmlns:p14="http://schemas.microsoft.com/office/powerpoint/2010/main" val="26019062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fld id="{86D60DCC-96EC-F048-A79B-66C0638B630C}" type="slidenum">
              <a:rPr lang="sv-SE" smtClean="0"/>
              <a:t>7</a:t>
            </a:fld>
            <a:endParaRPr lang="sv-SE"/>
          </a:p>
        </p:txBody>
      </p:sp>
    </p:spTree>
    <p:extLst>
      <p:ext uri="{BB962C8B-B14F-4D97-AF65-F5344CB8AC3E}">
        <p14:creationId xmlns:p14="http://schemas.microsoft.com/office/powerpoint/2010/main" val="21919112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fld id="{86D60DCC-96EC-F048-A79B-66C0638B630C}" type="slidenum">
              <a:rPr lang="sv-SE" smtClean="0"/>
              <a:t>11</a:t>
            </a:fld>
            <a:endParaRPr lang="sv-SE"/>
          </a:p>
        </p:txBody>
      </p:sp>
    </p:spTree>
    <p:extLst>
      <p:ext uri="{BB962C8B-B14F-4D97-AF65-F5344CB8AC3E}">
        <p14:creationId xmlns:p14="http://schemas.microsoft.com/office/powerpoint/2010/main" val="13633816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latin typeface="LMSans9-Regular"/>
              </a:rPr>
              <a:t>arrow pointing at the object receiving the value of the expression.</a:t>
            </a:r>
            <a:endParaRPr lang="en-SE" dirty="0"/>
          </a:p>
        </p:txBody>
      </p:sp>
      <p:sp>
        <p:nvSpPr>
          <p:cNvPr id="4" name="Slide Number Placeholder 3"/>
          <p:cNvSpPr>
            <a:spLocks noGrp="1"/>
          </p:cNvSpPr>
          <p:nvPr>
            <p:ph type="sldNum" sz="quarter" idx="5"/>
          </p:nvPr>
        </p:nvSpPr>
        <p:spPr/>
        <p:txBody>
          <a:bodyPr/>
          <a:lstStyle/>
          <a:p>
            <a:fld id="{86D60DCC-96EC-F048-A79B-66C0638B630C}" type="slidenum">
              <a:rPr lang="sv-SE" smtClean="0"/>
              <a:t>15</a:t>
            </a:fld>
            <a:endParaRPr lang="sv-SE"/>
          </a:p>
        </p:txBody>
      </p:sp>
    </p:spTree>
    <p:extLst>
      <p:ext uri="{BB962C8B-B14F-4D97-AF65-F5344CB8AC3E}">
        <p14:creationId xmlns:p14="http://schemas.microsoft.com/office/powerpoint/2010/main" val="30920223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1" u="none" strike="noStrike" baseline="0" dirty="0">
                <a:latin typeface="LMSans10-Oblique"/>
              </a:rPr>
              <a:t>scalars </a:t>
            </a:r>
            <a:r>
              <a:rPr lang="en-US" sz="1800" b="0" i="0" u="none" strike="noStrike" baseline="0" dirty="0">
                <a:latin typeface="LMSans10-Regular"/>
              </a:rPr>
              <a:t>(a single number – 0-dimensional), </a:t>
            </a:r>
          </a:p>
          <a:p>
            <a:pPr algn="l"/>
            <a:r>
              <a:rPr lang="en-US" sz="1800" b="0" i="1" u="none" strike="noStrike" baseline="0" dirty="0">
                <a:latin typeface="LMSans10-Oblique"/>
              </a:rPr>
              <a:t>vectors </a:t>
            </a:r>
            <a:r>
              <a:rPr lang="en-US" sz="1800" b="0" i="0" u="none" strike="noStrike" baseline="0" dirty="0">
                <a:latin typeface="LMSans10-Regular"/>
              </a:rPr>
              <a:t>(arow of numbers, also called arrays – 1-dimensional) and </a:t>
            </a:r>
          </a:p>
          <a:p>
            <a:pPr algn="l"/>
            <a:r>
              <a:rPr lang="en-US" sz="1800" b="0" i="1" u="none" strike="noStrike" baseline="0" dirty="0">
                <a:latin typeface="LMSans10-Oblique"/>
              </a:rPr>
              <a:t>matrices </a:t>
            </a:r>
            <a:r>
              <a:rPr lang="en-US" sz="1800" b="0" i="0" u="none" strike="noStrike" baseline="0" dirty="0">
                <a:latin typeface="LMSans10-Regular"/>
              </a:rPr>
              <a:t>(like a table – 2-dimensional).</a:t>
            </a:r>
            <a:endParaRPr lang="en-SE" dirty="0"/>
          </a:p>
        </p:txBody>
      </p:sp>
      <p:sp>
        <p:nvSpPr>
          <p:cNvPr id="4" name="Slide Number Placeholder 3"/>
          <p:cNvSpPr>
            <a:spLocks noGrp="1"/>
          </p:cNvSpPr>
          <p:nvPr>
            <p:ph type="sldNum" sz="quarter" idx="5"/>
          </p:nvPr>
        </p:nvSpPr>
        <p:spPr/>
        <p:txBody>
          <a:bodyPr/>
          <a:lstStyle/>
          <a:p>
            <a:fld id="{86D60DCC-96EC-F048-A79B-66C0638B630C}" type="slidenum">
              <a:rPr lang="sv-SE" smtClean="0"/>
              <a:t>17</a:t>
            </a:fld>
            <a:endParaRPr lang="sv-SE"/>
          </a:p>
        </p:txBody>
      </p:sp>
    </p:spTree>
    <p:extLst>
      <p:ext uri="{BB962C8B-B14F-4D97-AF65-F5344CB8AC3E}">
        <p14:creationId xmlns:p14="http://schemas.microsoft.com/office/powerpoint/2010/main" val="34761890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As.cah</a:t>
            </a:r>
            <a:endParaRPr lang="en-US" dirty="0"/>
          </a:p>
          <a:p>
            <a:r>
              <a:rPr lang="en-US" dirty="0"/>
              <a:t>As numeric</a:t>
            </a:r>
          </a:p>
          <a:p>
            <a:r>
              <a:rPr lang="en-US" dirty="0"/>
              <a:t>As </a:t>
            </a:r>
            <a:r>
              <a:rPr lang="en-US" dirty="0" err="1"/>
              <a:t>intiger</a:t>
            </a:r>
            <a:endParaRPr lang="en-SE" dirty="0"/>
          </a:p>
        </p:txBody>
      </p:sp>
      <p:sp>
        <p:nvSpPr>
          <p:cNvPr id="4" name="Slide Number Placeholder 3"/>
          <p:cNvSpPr>
            <a:spLocks noGrp="1"/>
          </p:cNvSpPr>
          <p:nvPr>
            <p:ph type="sldNum" sz="quarter" idx="5"/>
          </p:nvPr>
        </p:nvSpPr>
        <p:spPr/>
        <p:txBody>
          <a:bodyPr/>
          <a:lstStyle/>
          <a:p>
            <a:fld id="{86D60DCC-96EC-F048-A79B-66C0638B630C}" type="slidenum">
              <a:rPr lang="sv-SE" smtClean="0"/>
              <a:t>18</a:t>
            </a:fld>
            <a:endParaRPr lang="sv-SE"/>
          </a:p>
        </p:txBody>
      </p:sp>
    </p:spTree>
    <p:extLst>
      <p:ext uri="{BB962C8B-B14F-4D97-AF65-F5344CB8AC3E}">
        <p14:creationId xmlns:p14="http://schemas.microsoft.com/office/powerpoint/2010/main" val="28604928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err="1"/>
              <a:t>Facotors</a:t>
            </a:r>
            <a:r>
              <a:rPr lang="en-US" dirty="0"/>
              <a:t>: </a:t>
            </a:r>
            <a:r>
              <a:rPr lang="en-US" b="1" i="0" dirty="0">
                <a:solidFill>
                  <a:srgbClr val="222222"/>
                </a:solidFill>
                <a:effectLst/>
                <a:latin typeface="Source Sans Pro" panose="020B0503030403020204" pitchFamily="34" charset="0"/>
              </a:rPr>
              <a:t>Factor in R</a:t>
            </a:r>
            <a:r>
              <a:rPr lang="en-US" b="0" i="0" dirty="0">
                <a:solidFill>
                  <a:srgbClr val="222222"/>
                </a:solidFill>
                <a:effectLst/>
                <a:latin typeface="Source Sans Pro" panose="020B0503030403020204" pitchFamily="34" charset="0"/>
              </a:rPr>
              <a:t> is a variable used to </a:t>
            </a:r>
            <a:r>
              <a:rPr lang="en-US" b="1" i="0" dirty="0">
                <a:solidFill>
                  <a:srgbClr val="222222"/>
                </a:solidFill>
                <a:effectLst/>
                <a:latin typeface="Source Sans Pro" panose="020B0503030403020204" pitchFamily="34" charset="0"/>
              </a:rPr>
              <a:t>categorize and store </a:t>
            </a:r>
            <a:r>
              <a:rPr lang="en-US" b="0" i="0" dirty="0">
                <a:solidFill>
                  <a:srgbClr val="222222"/>
                </a:solidFill>
                <a:effectLst/>
                <a:latin typeface="Source Sans Pro" panose="020B0503030403020204" pitchFamily="34" charset="0"/>
              </a:rPr>
              <a:t>the data as a vector of integer values. Factor in R is also known as a </a:t>
            </a:r>
            <a:r>
              <a:rPr lang="en-US" b="1" i="0" dirty="0">
                <a:solidFill>
                  <a:srgbClr val="222222"/>
                </a:solidFill>
                <a:effectLst/>
                <a:latin typeface="Source Sans Pro" panose="020B0503030403020204" pitchFamily="34" charset="0"/>
              </a:rPr>
              <a:t>categorical variable</a:t>
            </a:r>
            <a:r>
              <a:rPr lang="en-US" b="0" i="0" dirty="0">
                <a:solidFill>
                  <a:srgbClr val="222222"/>
                </a:solidFill>
                <a:effectLst/>
                <a:latin typeface="Source Sans Pro" panose="020B0503030403020204" pitchFamily="34" charset="0"/>
              </a:rPr>
              <a:t> that stores both string and integer data values as levels. Factor is mostly used in </a:t>
            </a:r>
            <a:r>
              <a:rPr lang="en-US" b="1" i="0" dirty="0">
                <a:solidFill>
                  <a:srgbClr val="222222"/>
                </a:solidFill>
                <a:effectLst/>
                <a:latin typeface="Source Sans Pro" panose="020B0503030403020204" pitchFamily="34" charset="0"/>
              </a:rPr>
              <a:t>Statistical Modeling and exploratory data analysis with R</a:t>
            </a:r>
            <a:r>
              <a:rPr lang="en-US" b="0" i="0" dirty="0">
                <a:solidFill>
                  <a:srgbClr val="222222"/>
                </a:solidFill>
                <a:effectLst/>
                <a:latin typeface="Source Sans Pro" panose="020B0503030403020204" pitchFamily="34" charset="0"/>
              </a:rPr>
              <a:t>.</a:t>
            </a:r>
          </a:p>
          <a:p>
            <a:pPr algn="l"/>
            <a:r>
              <a:rPr lang="en-US" b="0" i="0" dirty="0">
                <a:solidFill>
                  <a:srgbClr val="222222"/>
                </a:solidFill>
                <a:effectLst/>
                <a:latin typeface="Source Sans Pro" panose="020B0503030403020204" pitchFamily="34" charset="0"/>
              </a:rPr>
              <a:t>In a dataset, we can distinguish </a:t>
            </a:r>
            <a:r>
              <a:rPr lang="en-US" b="1" i="0" dirty="0">
                <a:solidFill>
                  <a:srgbClr val="222222"/>
                </a:solidFill>
                <a:effectLst/>
                <a:latin typeface="Source Sans Pro" panose="020B0503030403020204" pitchFamily="34" charset="0"/>
              </a:rPr>
              <a:t>two types of variables: categorical </a:t>
            </a:r>
            <a:r>
              <a:rPr lang="en-US" b="0" i="0" dirty="0">
                <a:solidFill>
                  <a:srgbClr val="222222"/>
                </a:solidFill>
                <a:effectLst/>
                <a:latin typeface="Source Sans Pro" panose="020B0503030403020204" pitchFamily="34" charset="0"/>
              </a:rPr>
              <a:t>and </a:t>
            </a:r>
            <a:r>
              <a:rPr lang="en-US" b="1" i="0" dirty="0">
                <a:solidFill>
                  <a:srgbClr val="222222"/>
                </a:solidFill>
                <a:effectLst/>
                <a:latin typeface="Source Sans Pro" panose="020B0503030403020204" pitchFamily="34" charset="0"/>
              </a:rPr>
              <a:t>continuous</a:t>
            </a:r>
            <a:r>
              <a:rPr lang="en-US" b="0" i="0" dirty="0">
                <a:solidFill>
                  <a:srgbClr val="222222"/>
                </a:solidFill>
                <a:effectLst/>
                <a:latin typeface="Source Sans Pro" panose="020B0503030403020204" pitchFamily="34" charset="0"/>
              </a:rPr>
              <a:t>.</a:t>
            </a:r>
          </a:p>
          <a:p>
            <a:endParaRPr lang="en-SE" dirty="0"/>
          </a:p>
        </p:txBody>
      </p:sp>
      <p:sp>
        <p:nvSpPr>
          <p:cNvPr id="4" name="Slide Number Placeholder 3"/>
          <p:cNvSpPr>
            <a:spLocks noGrp="1"/>
          </p:cNvSpPr>
          <p:nvPr>
            <p:ph type="sldNum" sz="quarter" idx="5"/>
          </p:nvPr>
        </p:nvSpPr>
        <p:spPr/>
        <p:txBody>
          <a:bodyPr/>
          <a:lstStyle/>
          <a:p>
            <a:fld id="{86D60DCC-96EC-F048-A79B-66C0638B630C}" type="slidenum">
              <a:rPr lang="sv-SE" smtClean="0"/>
              <a:t>20</a:t>
            </a:fld>
            <a:endParaRPr lang="sv-SE"/>
          </a:p>
        </p:txBody>
      </p:sp>
    </p:spTree>
    <p:extLst>
      <p:ext uri="{BB962C8B-B14F-4D97-AF65-F5344CB8AC3E}">
        <p14:creationId xmlns:p14="http://schemas.microsoft.com/office/powerpoint/2010/main" val="59697188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Startsida/Pausbild">
    <p:spTree>
      <p:nvGrpSpPr>
        <p:cNvPr id="1" name=""/>
        <p:cNvGrpSpPr/>
        <p:nvPr/>
      </p:nvGrpSpPr>
      <p:grpSpPr>
        <a:xfrm>
          <a:off x="0" y="0"/>
          <a:ext cx="0" cy="0"/>
          <a:chOff x="0" y="0"/>
          <a:chExt cx="0" cy="0"/>
        </a:xfrm>
      </p:grpSpPr>
      <p:pic>
        <p:nvPicPr>
          <p:cNvPr id="8" name="Bildobjekt 7">
            <a:extLst>
              <a:ext uri="{FF2B5EF4-FFF2-40B4-BE49-F238E27FC236}">
                <a16:creationId xmlns:a16="http://schemas.microsoft.com/office/drawing/2014/main" id="{09A38BAE-415F-48E3-BFF7-C08177B18CD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10" name="Rektangel 9">
            <a:extLst>
              <a:ext uri="{FF2B5EF4-FFF2-40B4-BE49-F238E27FC236}">
                <a16:creationId xmlns:a16="http://schemas.microsoft.com/office/drawing/2014/main" id="{600D1D80-F5E4-4596-8236-DC8D5A3EB490}"/>
              </a:ext>
            </a:extLst>
          </p:cNvPr>
          <p:cNvSpPr/>
          <p:nvPr userDrawn="1"/>
        </p:nvSpPr>
        <p:spPr>
          <a:xfrm>
            <a:off x="5600700" y="872292"/>
            <a:ext cx="966355" cy="9351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 name="Rektangel 1">
            <a:extLst>
              <a:ext uri="{FF2B5EF4-FFF2-40B4-BE49-F238E27FC236}">
                <a16:creationId xmlns:a16="http://schemas.microsoft.com/office/drawing/2014/main" id="{96234F76-746D-4B5C-A15E-02625704ED21}"/>
              </a:ext>
            </a:extLst>
          </p:cNvPr>
          <p:cNvSpPr/>
          <p:nvPr userDrawn="1"/>
        </p:nvSpPr>
        <p:spPr>
          <a:xfrm>
            <a:off x="-2264735" y="24063"/>
            <a:ext cx="2160000" cy="1269322"/>
          </a:xfrm>
          <a:prstGeom prst="rect">
            <a:avLst/>
          </a:prstGeom>
          <a:solidFill>
            <a:schemeClr val="bg1">
              <a:lumMod val="75000"/>
            </a:schemeClr>
          </a:solidFill>
        </p:spPr>
        <p:txBody>
          <a:bodyPr wrap="square">
            <a:spAutoFit/>
          </a:bodyPr>
          <a:lstStyle/>
          <a:p>
            <a:pPr marL="0" lvl="0" indent="0">
              <a:lnSpc>
                <a:spcPct val="107000"/>
              </a:lnSpc>
              <a:spcAft>
                <a:spcPts val="800"/>
              </a:spcAft>
              <a:buFont typeface="+mj-lt"/>
              <a:buNone/>
              <a:tabLst>
                <a:tab pos="712788" algn="l"/>
              </a:tabLst>
            </a:pPr>
            <a:r>
              <a:rPr lang="sv-SE" sz="1200" i="1" u="none">
                <a:effectLst/>
                <a:latin typeface="Calibri" panose="020F0502020204030204" pitchFamily="34" charset="0"/>
                <a:ea typeface="Calibri" panose="020F0502020204030204" pitchFamily="34" charset="0"/>
                <a:cs typeface="Times New Roman" panose="02020603050405020304" pitchFamily="18" charset="0"/>
              </a:rPr>
              <a:t>Startsidan </a:t>
            </a:r>
            <a:r>
              <a:rPr lang="sv-SE" sz="1200" i="0" u="none">
                <a:effectLst/>
                <a:latin typeface="Calibri" panose="020F0502020204030204" pitchFamily="34" charset="0"/>
                <a:ea typeface="Calibri" panose="020F0502020204030204" pitchFamily="34" charset="0"/>
                <a:cs typeface="Times New Roman" panose="02020603050405020304" pitchFamily="18" charset="0"/>
              </a:rPr>
              <a:t>är förvald och fast, kan också väljas som paussida, t.ex. under kaffepausen i ett föredrag. Du ser alla mallsidorna under ”Ny Bild/Layout”. </a:t>
            </a:r>
            <a:endParaRPr lang="sv-SE" sz="1200" i="0">
              <a:effectLst/>
              <a:latin typeface="Calibri" panose="020F0502020204030204" pitchFamily="34" charset="0"/>
              <a:ea typeface="Calibri" panose="020F0502020204030204" pitchFamily="34" charset="0"/>
              <a:cs typeface="Times New Roman" panose="02020603050405020304" pitchFamily="18" charset="0"/>
            </a:endParaRPr>
          </a:p>
        </p:txBody>
      </p:sp>
      <p:grpSp>
        <p:nvGrpSpPr>
          <p:cNvPr id="3" name="Group 4">
            <a:extLst>
              <a:ext uri="{FF2B5EF4-FFF2-40B4-BE49-F238E27FC236}">
                <a16:creationId xmlns:a16="http://schemas.microsoft.com/office/drawing/2014/main" id="{4686778B-A416-4079-AAA0-A3FE9CDCD68B}"/>
              </a:ext>
            </a:extLst>
          </p:cNvPr>
          <p:cNvGrpSpPr>
            <a:grpSpLocks noChangeAspect="1"/>
          </p:cNvGrpSpPr>
          <p:nvPr userDrawn="1"/>
        </p:nvGrpSpPr>
        <p:grpSpPr bwMode="auto">
          <a:xfrm>
            <a:off x="5672138" y="793750"/>
            <a:ext cx="849312" cy="854075"/>
            <a:chOff x="3573" y="500"/>
            <a:chExt cx="535" cy="538"/>
          </a:xfrm>
        </p:grpSpPr>
        <p:sp>
          <p:nvSpPr>
            <p:cNvPr id="4" name="AutoShape 3">
              <a:extLst>
                <a:ext uri="{FF2B5EF4-FFF2-40B4-BE49-F238E27FC236}">
                  <a16:creationId xmlns:a16="http://schemas.microsoft.com/office/drawing/2014/main" id="{368530C6-AB59-4438-8214-4D8CD19DC242}"/>
                </a:ext>
              </a:extLst>
            </p:cNvPr>
            <p:cNvSpPr>
              <a:spLocks noChangeAspect="1" noChangeArrowheads="1" noTextEdit="1"/>
            </p:cNvSpPr>
            <p:nvPr userDrawn="1"/>
          </p:nvSpPr>
          <p:spPr bwMode="auto">
            <a:xfrm>
              <a:off x="3573" y="500"/>
              <a:ext cx="535" cy="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sv-SE"/>
            </a:p>
          </p:txBody>
        </p:sp>
        <p:sp>
          <p:nvSpPr>
            <p:cNvPr id="5" name="Freeform 5">
              <a:extLst>
                <a:ext uri="{FF2B5EF4-FFF2-40B4-BE49-F238E27FC236}">
                  <a16:creationId xmlns:a16="http://schemas.microsoft.com/office/drawing/2014/main" id="{30C9CB61-8DFA-4370-8AA1-B5A54FA0EAB1}"/>
                </a:ext>
              </a:extLst>
            </p:cNvPr>
            <p:cNvSpPr>
              <a:spLocks/>
            </p:cNvSpPr>
            <p:nvPr userDrawn="1"/>
          </p:nvSpPr>
          <p:spPr bwMode="auto">
            <a:xfrm>
              <a:off x="3851" y="500"/>
              <a:ext cx="257" cy="345"/>
            </a:xfrm>
            <a:custGeom>
              <a:avLst/>
              <a:gdLst>
                <a:gd name="T0" fmla="*/ 1845 w 1845"/>
                <a:gd name="T1" fmla="*/ 2080 h 2463"/>
                <a:gd name="T2" fmla="*/ 945 w 1845"/>
                <a:gd name="T3" fmla="*/ 2463 h 2463"/>
                <a:gd name="T4" fmla="*/ 58 w 1845"/>
                <a:gd name="T5" fmla="*/ 1814 h 2463"/>
                <a:gd name="T6" fmla="*/ 0 w 1845"/>
                <a:gd name="T7" fmla="*/ 336 h 2463"/>
                <a:gd name="T8" fmla="*/ 0 w 1845"/>
                <a:gd name="T9" fmla="*/ 0 h 2463"/>
                <a:gd name="T10" fmla="*/ 6 w 1845"/>
                <a:gd name="T11" fmla="*/ 0 h 2463"/>
                <a:gd name="T12" fmla="*/ 493 w 1845"/>
                <a:gd name="T13" fmla="*/ 955 h 2463"/>
                <a:gd name="T14" fmla="*/ 340 w 1845"/>
                <a:gd name="T15" fmla="*/ 1438 h 2463"/>
                <a:gd name="T16" fmla="*/ 221 w 1845"/>
                <a:gd name="T17" fmla="*/ 1757 h 2463"/>
                <a:gd name="T18" fmla="*/ 361 w 1845"/>
                <a:gd name="T19" fmla="*/ 1883 h 2463"/>
                <a:gd name="T20" fmla="*/ 982 w 1845"/>
                <a:gd name="T21" fmla="*/ 1770 h 2463"/>
                <a:gd name="T22" fmla="*/ 1845 w 1845"/>
                <a:gd name="T23" fmla="*/ 2073 h 2463"/>
                <a:gd name="T24" fmla="*/ 1845 w 1845"/>
                <a:gd name="T25" fmla="*/ 2080 h 2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45" h="2463">
                  <a:moveTo>
                    <a:pt x="1845" y="2080"/>
                  </a:moveTo>
                  <a:cubicBezTo>
                    <a:pt x="1580" y="2256"/>
                    <a:pt x="1328" y="2463"/>
                    <a:pt x="945" y="2463"/>
                  </a:cubicBezTo>
                  <a:cubicBezTo>
                    <a:pt x="502" y="2463"/>
                    <a:pt x="130" y="2258"/>
                    <a:pt x="58" y="1814"/>
                  </a:cubicBezTo>
                  <a:cubicBezTo>
                    <a:pt x="6" y="1490"/>
                    <a:pt x="0" y="628"/>
                    <a:pt x="0" y="336"/>
                  </a:cubicBezTo>
                  <a:cubicBezTo>
                    <a:pt x="0" y="0"/>
                    <a:pt x="0" y="0"/>
                    <a:pt x="0" y="0"/>
                  </a:cubicBezTo>
                  <a:cubicBezTo>
                    <a:pt x="6" y="0"/>
                    <a:pt x="6" y="0"/>
                    <a:pt x="6" y="0"/>
                  </a:cubicBezTo>
                  <a:cubicBezTo>
                    <a:pt x="182" y="363"/>
                    <a:pt x="493" y="580"/>
                    <a:pt x="493" y="955"/>
                  </a:cubicBezTo>
                  <a:cubicBezTo>
                    <a:pt x="493" y="1141"/>
                    <a:pt x="432" y="1261"/>
                    <a:pt x="340" y="1438"/>
                  </a:cubicBezTo>
                  <a:cubicBezTo>
                    <a:pt x="292" y="1531"/>
                    <a:pt x="221" y="1648"/>
                    <a:pt x="221" y="1757"/>
                  </a:cubicBezTo>
                  <a:cubicBezTo>
                    <a:pt x="221" y="1821"/>
                    <a:pt x="250" y="1883"/>
                    <a:pt x="361" y="1883"/>
                  </a:cubicBezTo>
                  <a:cubicBezTo>
                    <a:pt x="578" y="1883"/>
                    <a:pt x="700" y="1770"/>
                    <a:pt x="982" y="1770"/>
                  </a:cubicBezTo>
                  <a:cubicBezTo>
                    <a:pt x="1304" y="1770"/>
                    <a:pt x="1534" y="1887"/>
                    <a:pt x="1845" y="2073"/>
                  </a:cubicBezTo>
                  <a:cubicBezTo>
                    <a:pt x="1845" y="2080"/>
                    <a:pt x="1845" y="2080"/>
                    <a:pt x="1845" y="2080"/>
                  </a:cubicBezTo>
                  <a:close/>
                </a:path>
              </a:pathLst>
            </a:custGeom>
            <a:solidFill>
              <a:srgbClr val="690A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sv-SE"/>
            </a:p>
          </p:txBody>
        </p:sp>
        <p:sp>
          <p:nvSpPr>
            <p:cNvPr id="6" name="Freeform 6">
              <a:extLst>
                <a:ext uri="{FF2B5EF4-FFF2-40B4-BE49-F238E27FC236}">
                  <a16:creationId xmlns:a16="http://schemas.microsoft.com/office/drawing/2014/main" id="{4EC247F9-0193-4FBB-B6E1-2998D290037F}"/>
                </a:ext>
              </a:extLst>
            </p:cNvPr>
            <p:cNvSpPr>
              <a:spLocks/>
            </p:cNvSpPr>
            <p:nvPr userDrawn="1"/>
          </p:nvSpPr>
          <p:spPr bwMode="auto">
            <a:xfrm>
              <a:off x="3573" y="500"/>
              <a:ext cx="257" cy="345"/>
            </a:xfrm>
            <a:custGeom>
              <a:avLst/>
              <a:gdLst>
                <a:gd name="T0" fmla="*/ 0 w 1845"/>
                <a:gd name="T1" fmla="*/ 2073 h 2463"/>
                <a:gd name="T2" fmla="*/ 863 w 1845"/>
                <a:gd name="T3" fmla="*/ 1770 h 2463"/>
                <a:gd name="T4" fmla="*/ 1484 w 1845"/>
                <a:gd name="T5" fmla="*/ 1883 h 2463"/>
                <a:gd name="T6" fmla="*/ 1624 w 1845"/>
                <a:gd name="T7" fmla="*/ 1757 h 2463"/>
                <a:gd name="T8" fmla="*/ 1505 w 1845"/>
                <a:gd name="T9" fmla="*/ 1438 h 2463"/>
                <a:gd name="T10" fmla="*/ 1352 w 1845"/>
                <a:gd name="T11" fmla="*/ 955 h 2463"/>
                <a:gd name="T12" fmla="*/ 1839 w 1845"/>
                <a:gd name="T13" fmla="*/ 0 h 2463"/>
                <a:gd name="T14" fmla="*/ 1845 w 1845"/>
                <a:gd name="T15" fmla="*/ 0 h 2463"/>
                <a:gd name="T16" fmla="*/ 1845 w 1845"/>
                <a:gd name="T17" fmla="*/ 334 h 2463"/>
                <a:gd name="T18" fmla="*/ 1787 w 1845"/>
                <a:gd name="T19" fmla="*/ 1814 h 2463"/>
                <a:gd name="T20" fmla="*/ 900 w 1845"/>
                <a:gd name="T21" fmla="*/ 2463 h 2463"/>
                <a:gd name="T22" fmla="*/ 0 w 1845"/>
                <a:gd name="T23" fmla="*/ 2080 h 2463"/>
                <a:gd name="T24" fmla="*/ 0 w 1845"/>
                <a:gd name="T25" fmla="*/ 2073 h 2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45" h="2463">
                  <a:moveTo>
                    <a:pt x="0" y="2073"/>
                  </a:moveTo>
                  <a:cubicBezTo>
                    <a:pt x="311" y="1887"/>
                    <a:pt x="541" y="1770"/>
                    <a:pt x="863" y="1770"/>
                  </a:cubicBezTo>
                  <a:cubicBezTo>
                    <a:pt x="1145" y="1770"/>
                    <a:pt x="1267" y="1883"/>
                    <a:pt x="1484" y="1883"/>
                  </a:cubicBezTo>
                  <a:cubicBezTo>
                    <a:pt x="1594" y="1883"/>
                    <a:pt x="1624" y="1821"/>
                    <a:pt x="1624" y="1757"/>
                  </a:cubicBezTo>
                  <a:cubicBezTo>
                    <a:pt x="1624" y="1648"/>
                    <a:pt x="1553" y="1531"/>
                    <a:pt x="1505" y="1438"/>
                  </a:cubicBezTo>
                  <a:cubicBezTo>
                    <a:pt x="1413" y="1261"/>
                    <a:pt x="1352" y="1141"/>
                    <a:pt x="1352" y="955"/>
                  </a:cubicBezTo>
                  <a:cubicBezTo>
                    <a:pt x="1352" y="580"/>
                    <a:pt x="1663" y="363"/>
                    <a:pt x="1839" y="0"/>
                  </a:cubicBezTo>
                  <a:cubicBezTo>
                    <a:pt x="1845" y="0"/>
                    <a:pt x="1845" y="0"/>
                    <a:pt x="1845" y="0"/>
                  </a:cubicBezTo>
                  <a:cubicBezTo>
                    <a:pt x="1845" y="334"/>
                    <a:pt x="1845" y="334"/>
                    <a:pt x="1845" y="334"/>
                  </a:cubicBezTo>
                  <a:cubicBezTo>
                    <a:pt x="1845" y="628"/>
                    <a:pt x="1839" y="1490"/>
                    <a:pt x="1787" y="1814"/>
                  </a:cubicBezTo>
                  <a:cubicBezTo>
                    <a:pt x="1715" y="2258"/>
                    <a:pt x="1343" y="2463"/>
                    <a:pt x="900" y="2463"/>
                  </a:cubicBezTo>
                  <a:cubicBezTo>
                    <a:pt x="516" y="2463"/>
                    <a:pt x="264" y="2256"/>
                    <a:pt x="0" y="2080"/>
                  </a:cubicBezTo>
                  <a:cubicBezTo>
                    <a:pt x="0" y="2073"/>
                    <a:pt x="0" y="2073"/>
                    <a:pt x="0" y="2073"/>
                  </a:cubicBezTo>
                  <a:close/>
                </a:path>
              </a:pathLst>
            </a:custGeom>
            <a:solidFill>
              <a:srgbClr val="0061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sv-SE"/>
            </a:p>
          </p:txBody>
        </p:sp>
        <p:sp>
          <p:nvSpPr>
            <p:cNvPr id="7" name="Freeform 7">
              <a:extLst>
                <a:ext uri="{FF2B5EF4-FFF2-40B4-BE49-F238E27FC236}">
                  <a16:creationId xmlns:a16="http://schemas.microsoft.com/office/drawing/2014/main" id="{149ACFD5-ED1E-4A53-836D-628626254AC4}"/>
                </a:ext>
              </a:extLst>
            </p:cNvPr>
            <p:cNvSpPr>
              <a:spLocks/>
            </p:cNvSpPr>
            <p:nvPr userDrawn="1"/>
          </p:nvSpPr>
          <p:spPr bwMode="auto">
            <a:xfrm>
              <a:off x="3631" y="890"/>
              <a:ext cx="101" cy="148"/>
            </a:xfrm>
            <a:custGeom>
              <a:avLst/>
              <a:gdLst>
                <a:gd name="T0" fmla="*/ 680 w 728"/>
                <a:gd name="T1" fmla="*/ 252 h 1058"/>
                <a:gd name="T2" fmla="*/ 406 w 728"/>
                <a:gd name="T3" fmla="*/ 140 h 1058"/>
                <a:gd name="T4" fmla="*/ 213 w 728"/>
                <a:gd name="T5" fmla="*/ 265 h 1058"/>
                <a:gd name="T6" fmla="*/ 728 w 728"/>
                <a:gd name="T7" fmla="*/ 752 h 1058"/>
                <a:gd name="T8" fmla="*/ 329 w 728"/>
                <a:gd name="T9" fmla="*/ 1058 h 1058"/>
                <a:gd name="T10" fmla="*/ 7 w 728"/>
                <a:gd name="T11" fmla="*/ 1005 h 1058"/>
                <a:gd name="T12" fmla="*/ 0 w 728"/>
                <a:gd name="T13" fmla="*/ 890 h 1058"/>
                <a:gd name="T14" fmla="*/ 7 w 728"/>
                <a:gd name="T15" fmla="*/ 780 h 1058"/>
                <a:gd name="T16" fmla="*/ 15 w 728"/>
                <a:gd name="T17" fmla="*/ 780 h 1058"/>
                <a:gd name="T18" fmla="*/ 342 w 728"/>
                <a:gd name="T19" fmla="*/ 914 h 1058"/>
                <a:gd name="T20" fmla="*/ 529 w 728"/>
                <a:gd name="T21" fmla="*/ 782 h 1058"/>
                <a:gd name="T22" fmla="*/ 20 w 728"/>
                <a:gd name="T23" fmla="*/ 297 h 1058"/>
                <a:gd name="T24" fmla="*/ 420 w 728"/>
                <a:gd name="T25" fmla="*/ 0 h 1058"/>
                <a:gd name="T26" fmla="*/ 687 w 728"/>
                <a:gd name="T27" fmla="*/ 40 h 1058"/>
                <a:gd name="T28" fmla="*/ 693 w 728"/>
                <a:gd name="T29" fmla="*/ 135 h 1058"/>
                <a:gd name="T30" fmla="*/ 687 w 728"/>
                <a:gd name="T31" fmla="*/ 252 h 1058"/>
                <a:gd name="T32" fmla="*/ 680 w 728"/>
                <a:gd name="T33" fmla="*/ 252 h 10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28" h="1058">
                  <a:moveTo>
                    <a:pt x="680" y="252"/>
                  </a:moveTo>
                  <a:cubicBezTo>
                    <a:pt x="643" y="191"/>
                    <a:pt x="555" y="140"/>
                    <a:pt x="406" y="140"/>
                  </a:cubicBezTo>
                  <a:cubicBezTo>
                    <a:pt x="295" y="140"/>
                    <a:pt x="213" y="174"/>
                    <a:pt x="213" y="265"/>
                  </a:cubicBezTo>
                  <a:cubicBezTo>
                    <a:pt x="213" y="471"/>
                    <a:pt x="728" y="432"/>
                    <a:pt x="728" y="752"/>
                  </a:cubicBezTo>
                  <a:cubicBezTo>
                    <a:pt x="728" y="938"/>
                    <a:pt x="594" y="1058"/>
                    <a:pt x="329" y="1058"/>
                  </a:cubicBezTo>
                  <a:cubicBezTo>
                    <a:pt x="199" y="1058"/>
                    <a:pt x="80" y="1038"/>
                    <a:pt x="7" y="1005"/>
                  </a:cubicBezTo>
                  <a:cubicBezTo>
                    <a:pt x="2" y="965"/>
                    <a:pt x="0" y="927"/>
                    <a:pt x="0" y="890"/>
                  </a:cubicBezTo>
                  <a:cubicBezTo>
                    <a:pt x="0" y="854"/>
                    <a:pt x="3" y="817"/>
                    <a:pt x="7" y="780"/>
                  </a:cubicBezTo>
                  <a:cubicBezTo>
                    <a:pt x="15" y="780"/>
                    <a:pt x="15" y="780"/>
                    <a:pt x="15" y="780"/>
                  </a:cubicBezTo>
                  <a:cubicBezTo>
                    <a:pt x="91" y="880"/>
                    <a:pt x="217" y="914"/>
                    <a:pt x="342" y="914"/>
                  </a:cubicBezTo>
                  <a:cubicBezTo>
                    <a:pt x="464" y="914"/>
                    <a:pt x="529" y="865"/>
                    <a:pt x="529" y="782"/>
                  </a:cubicBezTo>
                  <a:cubicBezTo>
                    <a:pt x="529" y="574"/>
                    <a:pt x="20" y="631"/>
                    <a:pt x="20" y="297"/>
                  </a:cubicBezTo>
                  <a:cubicBezTo>
                    <a:pt x="20" y="114"/>
                    <a:pt x="159" y="0"/>
                    <a:pt x="420" y="0"/>
                  </a:cubicBezTo>
                  <a:cubicBezTo>
                    <a:pt x="487" y="0"/>
                    <a:pt x="616" y="8"/>
                    <a:pt x="687" y="40"/>
                  </a:cubicBezTo>
                  <a:cubicBezTo>
                    <a:pt x="691" y="57"/>
                    <a:pt x="693" y="101"/>
                    <a:pt x="693" y="135"/>
                  </a:cubicBezTo>
                  <a:cubicBezTo>
                    <a:pt x="693" y="182"/>
                    <a:pt x="690" y="225"/>
                    <a:pt x="687" y="252"/>
                  </a:cubicBezTo>
                  <a:cubicBezTo>
                    <a:pt x="680" y="252"/>
                    <a:pt x="680" y="252"/>
                    <a:pt x="680" y="252"/>
                  </a:cubicBezTo>
                  <a:close/>
                </a:path>
              </a:pathLst>
            </a:custGeom>
            <a:solidFill>
              <a:srgbClr val="0061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sv-SE"/>
            </a:p>
          </p:txBody>
        </p:sp>
        <p:sp>
          <p:nvSpPr>
            <p:cNvPr id="11" name="Freeform 8">
              <a:extLst>
                <a:ext uri="{FF2B5EF4-FFF2-40B4-BE49-F238E27FC236}">
                  <a16:creationId xmlns:a16="http://schemas.microsoft.com/office/drawing/2014/main" id="{957B3C7F-15F6-431B-B3DC-BEA9381FCEA5}"/>
                </a:ext>
              </a:extLst>
            </p:cNvPr>
            <p:cNvSpPr>
              <a:spLocks/>
            </p:cNvSpPr>
            <p:nvPr userDrawn="1"/>
          </p:nvSpPr>
          <p:spPr bwMode="auto">
            <a:xfrm>
              <a:off x="3775" y="892"/>
              <a:ext cx="110" cy="144"/>
            </a:xfrm>
            <a:custGeom>
              <a:avLst/>
              <a:gdLst>
                <a:gd name="T0" fmla="*/ 507 w 792"/>
                <a:gd name="T1" fmla="*/ 879 h 1032"/>
                <a:gd name="T2" fmla="*/ 785 w 792"/>
                <a:gd name="T3" fmla="*/ 818 h 1032"/>
                <a:gd name="T4" fmla="*/ 792 w 792"/>
                <a:gd name="T5" fmla="*/ 818 h 1032"/>
                <a:gd name="T6" fmla="*/ 743 w 792"/>
                <a:gd name="T7" fmla="*/ 1032 h 1032"/>
                <a:gd name="T8" fmla="*/ 0 w 792"/>
                <a:gd name="T9" fmla="*/ 1032 h 1032"/>
                <a:gd name="T10" fmla="*/ 0 w 792"/>
                <a:gd name="T11" fmla="*/ 1025 h 1032"/>
                <a:gd name="T12" fmla="*/ 65 w 792"/>
                <a:gd name="T13" fmla="*/ 886 h 1032"/>
                <a:gd name="T14" fmla="*/ 65 w 792"/>
                <a:gd name="T15" fmla="*/ 306 h 1032"/>
                <a:gd name="T16" fmla="*/ 5 w 792"/>
                <a:gd name="T17" fmla="*/ 13 h 1032"/>
                <a:gd name="T18" fmla="*/ 5 w 792"/>
                <a:gd name="T19" fmla="*/ 5 h 1032"/>
                <a:gd name="T20" fmla="*/ 152 w 792"/>
                <a:gd name="T21" fmla="*/ 0 h 1032"/>
                <a:gd name="T22" fmla="*/ 327 w 792"/>
                <a:gd name="T23" fmla="*/ 6 h 1032"/>
                <a:gd name="T24" fmla="*/ 327 w 792"/>
                <a:gd name="T25" fmla="*/ 14 h 1032"/>
                <a:gd name="T26" fmla="*/ 255 w 792"/>
                <a:gd name="T27" fmla="*/ 306 h 1032"/>
                <a:gd name="T28" fmla="*/ 255 w 792"/>
                <a:gd name="T29" fmla="*/ 879 h 1032"/>
                <a:gd name="T30" fmla="*/ 507 w 792"/>
                <a:gd name="T31" fmla="*/ 879 h 10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92" h="1032">
                  <a:moveTo>
                    <a:pt x="507" y="879"/>
                  </a:moveTo>
                  <a:cubicBezTo>
                    <a:pt x="664" y="879"/>
                    <a:pt x="738" y="861"/>
                    <a:pt x="785" y="818"/>
                  </a:cubicBezTo>
                  <a:cubicBezTo>
                    <a:pt x="792" y="818"/>
                    <a:pt x="792" y="818"/>
                    <a:pt x="792" y="818"/>
                  </a:cubicBezTo>
                  <a:cubicBezTo>
                    <a:pt x="787" y="871"/>
                    <a:pt x="759" y="993"/>
                    <a:pt x="743" y="1032"/>
                  </a:cubicBezTo>
                  <a:cubicBezTo>
                    <a:pt x="0" y="1032"/>
                    <a:pt x="0" y="1032"/>
                    <a:pt x="0" y="1032"/>
                  </a:cubicBezTo>
                  <a:cubicBezTo>
                    <a:pt x="0" y="1025"/>
                    <a:pt x="0" y="1025"/>
                    <a:pt x="0" y="1025"/>
                  </a:cubicBezTo>
                  <a:cubicBezTo>
                    <a:pt x="44" y="997"/>
                    <a:pt x="65" y="973"/>
                    <a:pt x="65" y="886"/>
                  </a:cubicBezTo>
                  <a:cubicBezTo>
                    <a:pt x="65" y="306"/>
                    <a:pt x="65" y="306"/>
                    <a:pt x="65" y="306"/>
                  </a:cubicBezTo>
                  <a:cubicBezTo>
                    <a:pt x="65" y="108"/>
                    <a:pt x="65" y="58"/>
                    <a:pt x="5" y="13"/>
                  </a:cubicBezTo>
                  <a:cubicBezTo>
                    <a:pt x="5" y="5"/>
                    <a:pt x="5" y="5"/>
                    <a:pt x="5" y="5"/>
                  </a:cubicBezTo>
                  <a:cubicBezTo>
                    <a:pt x="34" y="2"/>
                    <a:pt x="87" y="0"/>
                    <a:pt x="152" y="0"/>
                  </a:cubicBezTo>
                  <a:cubicBezTo>
                    <a:pt x="227" y="0"/>
                    <a:pt x="294" y="2"/>
                    <a:pt x="327" y="6"/>
                  </a:cubicBezTo>
                  <a:cubicBezTo>
                    <a:pt x="327" y="14"/>
                    <a:pt x="327" y="14"/>
                    <a:pt x="327" y="14"/>
                  </a:cubicBezTo>
                  <a:cubicBezTo>
                    <a:pt x="257" y="66"/>
                    <a:pt x="255" y="108"/>
                    <a:pt x="255" y="306"/>
                  </a:cubicBezTo>
                  <a:cubicBezTo>
                    <a:pt x="255" y="879"/>
                    <a:pt x="255" y="879"/>
                    <a:pt x="255" y="879"/>
                  </a:cubicBezTo>
                  <a:cubicBezTo>
                    <a:pt x="507" y="879"/>
                    <a:pt x="507" y="879"/>
                    <a:pt x="507" y="879"/>
                  </a:cubicBezTo>
                  <a:close/>
                </a:path>
              </a:pathLst>
            </a:custGeom>
            <a:solidFill>
              <a:srgbClr val="0061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sv-SE"/>
            </a:p>
          </p:txBody>
        </p:sp>
        <p:sp>
          <p:nvSpPr>
            <p:cNvPr id="12" name="Freeform 9">
              <a:extLst>
                <a:ext uri="{FF2B5EF4-FFF2-40B4-BE49-F238E27FC236}">
                  <a16:creationId xmlns:a16="http://schemas.microsoft.com/office/drawing/2014/main" id="{B9BBD18A-E976-46C7-8578-32BC5CFFAC32}"/>
                </a:ext>
              </a:extLst>
            </p:cNvPr>
            <p:cNvSpPr>
              <a:spLocks/>
            </p:cNvSpPr>
            <p:nvPr userDrawn="1"/>
          </p:nvSpPr>
          <p:spPr bwMode="auto">
            <a:xfrm>
              <a:off x="3908" y="892"/>
              <a:ext cx="140" cy="146"/>
            </a:xfrm>
            <a:custGeom>
              <a:avLst/>
              <a:gdLst>
                <a:gd name="T0" fmla="*/ 71 w 1004"/>
                <a:gd name="T1" fmla="*/ 305 h 1045"/>
                <a:gd name="T2" fmla="*/ 0 w 1004"/>
                <a:gd name="T3" fmla="*/ 14 h 1045"/>
                <a:gd name="T4" fmla="*/ 0 w 1004"/>
                <a:gd name="T5" fmla="*/ 6 h 1045"/>
                <a:gd name="T6" fmla="*/ 160 w 1004"/>
                <a:gd name="T7" fmla="*/ 0 h 1045"/>
                <a:gd name="T8" fmla="*/ 268 w 1004"/>
                <a:gd name="T9" fmla="*/ 2 h 1045"/>
                <a:gd name="T10" fmla="*/ 261 w 1004"/>
                <a:gd name="T11" fmla="*/ 305 h 1045"/>
                <a:gd name="T12" fmla="*/ 261 w 1004"/>
                <a:gd name="T13" fmla="*/ 651 h 1045"/>
                <a:gd name="T14" fmla="*/ 431 w 1004"/>
                <a:gd name="T15" fmla="*/ 879 h 1045"/>
                <a:gd name="T16" fmla="*/ 709 w 1004"/>
                <a:gd name="T17" fmla="*/ 793 h 1045"/>
                <a:gd name="T18" fmla="*/ 730 w 1004"/>
                <a:gd name="T19" fmla="*/ 730 h 1045"/>
                <a:gd name="T20" fmla="*/ 730 w 1004"/>
                <a:gd name="T21" fmla="*/ 309 h 1045"/>
                <a:gd name="T22" fmla="*/ 659 w 1004"/>
                <a:gd name="T23" fmla="*/ 14 h 1045"/>
                <a:gd name="T24" fmla="*/ 659 w 1004"/>
                <a:gd name="T25" fmla="*/ 6 h 1045"/>
                <a:gd name="T26" fmla="*/ 821 w 1004"/>
                <a:gd name="T27" fmla="*/ 0 h 1045"/>
                <a:gd name="T28" fmla="*/ 926 w 1004"/>
                <a:gd name="T29" fmla="*/ 2 h 1045"/>
                <a:gd name="T30" fmla="*/ 920 w 1004"/>
                <a:gd name="T31" fmla="*/ 306 h 1045"/>
                <a:gd name="T32" fmla="*/ 920 w 1004"/>
                <a:gd name="T33" fmla="*/ 784 h 1045"/>
                <a:gd name="T34" fmla="*/ 1004 w 1004"/>
                <a:gd name="T35" fmla="*/ 1027 h 1045"/>
                <a:gd name="T36" fmla="*/ 1004 w 1004"/>
                <a:gd name="T37" fmla="*/ 1032 h 1045"/>
                <a:gd name="T38" fmla="*/ 782 w 1004"/>
                <a:gd name="T39" fmla="*/ 1032 h 1045"/>
                <a:gd name="T40" fmla="*/ 744 w 1004"/>
                <a:gd name="T41" fmla="*/ 939 h 1045"/>
                <a:gd name="T42" fmla="*/ 387 w 1004"/>
                <a:gd name="T43" fmla="*/ 1045 h 1045"/>
                <a:gd name="T44" fmla="*/ 71 w 1004"/>
                <a:gd name="T45" fmla="*/ 736 h 1045"/>
                <a:gd name="T46" fmla="*/ 71 w 1004"/>
                <a:gd name="T47" fmla="*/ 305 h 10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004" h="1045">
                  <a:moveTo>
                    <a:pt x="71" y="305"/>
                  </a:moveTo>
                  <a:cubicBezTo>
                    <a:pt x="71" y="108"/>
                    <a:pt x="71" y="66"/>
                    <a:pt x="0" y="14"/>
                  </a:cubicBezTo>
                  <a:cubicBezTo>
                    <a:pt x="0" y="6"/>
                    <a:pt x="0" y="6"/>
                    <a:pt x="0" y="6"/>
                  </a:cubicBezTo>
                  <a:cubicBezTo>
                    <a:pt x="26" y="4"/>
                    <a:pt x="92" y="0"/>
                    <a:pt x="160" y="0"/>
                  </a:cubicBezTo>
                  <a:cubicBezTo>
                    <a:pt x="197" y="0"/>
                    <a:pt x="232" y="0"/>
                    <a:pt x="268" y="2"/>
                  </a:cubicBezTo>
                  <a:cubicBezTo>
                    <a:pt x="266" y="40"/>
                    <a:pt x="261" y="102"/>
                    <a:pt x="261" y="305"/>
                  </a:cubicBezTo>
                  <a:cubicBezTo>
                    <a:pt x="261" y="651"/>
                    <a:pt x="261" y="651"/>
                    <a:pt x="261" y="651"/>
                  </a:cubicBezTo>
                  <a:cubicBezTo>
                    <a:pt x="261" y="802"/>
                    <a:pt x="283" y="879"/>
                    <a:pt x="431" y="879"/>
                  </a:cubicBezTo>
                  <a:cubicBezTo>
                    <a:pt x="547" y="879"/>
                    <a:pt x="661" y="834"/>
                    <a:pt x="709" y="793"/>
                  </a:cubicBezTo>
                  <a:cubicBezTo>
                    <a:pt x="730" y="775"/>
                    <a:pt x="730" y="756"/>
                    <a:pt x="730" y="730"/>
                  </a:cubicBezTo>
                  <a:cubicBezTo>
                    <a:pt x="730" y="309"/>
                    <a:pt x="730" y="309"/>
                    <a:pt x="730" y="309"/>
                  </a:cubicBezTo>
                  <a:cubicBezTo>
                    <a:pt x="730" y="108"/>
                    <a:pt x="730" y="67"/>
                    <a:pt x="659" y="14"/>
                  </a:cubicBezTo>
                  <a:cubicBezTo>
                    <a:pt x="659" y="6"/>
                    <a:pt x="659" y="6"/>
                    <a:pt x="659" y="6"/>
                  </a:cubicBezTo>
                  <a:cubicBezTo>
                    <a:pt x="684" y="4"/>
                    <a:pt x="751" y="0"/>
                    <a:pt x="821" y="0"/>
                  </a:cubicBezTo>
                  <a:cubicBezTo>
                    <a:pt x="856" y="0"/>
                    <a:pt x="890" y="0"/>
                    <a:pt x="926" y="2"/>
                  </a:cubicBezTo>
                  <a:cubicBezTo>
                    <a:pt x="925" y="40"/>
                    <a:pt x="920" y="102"/>
                    <a:pt x="920" y="306"/>
                  </a:cubicBezTo>
                  <a:cubicBezTo>
                    <a:pt x="920" y="784"/>
                    <a:pt x="920" y="784"/>
                    <a:pt x="920" y="784"/>
                  </a:cubicBezTo>
                  <a:cubicBezTo>
                    <a:pt x="920" y="871"/>
                    <a:pt x="930" y="979"/>
                    <a:pt x="1004" y="1027"/>
                  </a:cubicBezTo>
                  <a:cubicBezTo>
                    <a:pt x="1004" y="1032"/>
                    <a:pt x="1004" y="1032"/>
                    <a:pt x="1004" y="1032"/>
                  </a:cubicBezTo>
                  <a:cubicBezTo>
                    <a:pt x="782" y="1032"/>
                    <a:pt x="782" y="1032"/>
                    <a:pt x="782" y="1032"/>
                  </a:cubicBezTo>
                  <a:cubicBezTo>
                    <a:pt x="765" y="1014"/>
                    <a:pt x="749" y="960"/>
                    <a:pt x="744" y="939"/>
                  </a:cubicBezTo>
                  <a:cubicBezTo>
                    <a:pt x="639" y="1009"/>
                    <a:pt x="530" y="1045"/>
                    <a:pt x="387" y="1045"/>
                  </a:cubicBezTo>
                  <a:cubicBezTo>
                    <a:pt x="145" y="1045"/>
                    <a:pt x="71" y="926"/>
                    <a:pt x="71" y="736"/>
                  </a:cubicBezTo>
                  <a:cubicBezTo>
                    <a:pt x="71" y="305"/>
                    <a:pt x="71" y="305"/>
                    <a:pt x="71" y="305"/>
                  </a:cubicBezTo>
                  <a:close/>
                </a:path>
              </a:pathLst>
            </a:custGeom>
            <a:solidFill>
              <a:srgbClr val="0061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sv-SE"/>
            </a:p>
          </p:txBody>
        </p:sp>
      </p:grpSp>
    </p:spTree>
    <p:extLst>
      <p:ext uri="{BB962C8B-B14F-4D97-AF65-F5344CB8AC3E}">
        <p14:creationId xmlns:p14="http://schemas.microsoft.com/office/powerpoint/2010/main" val="689952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Rubrik och innehåll">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355D1907-0D70-4CB2-988F-97D44F560C23}"/>
              </a:ext>
            </a:extLst>
          </p:cNvPr>
          <p:cNvSpPr>
            <a:spLocks noGrp="1"/>
          </p:cNvSpPr>
          <p:nvPr>
            <p:ph type="title"/>
          </p:nvPr>
        </p:nvSpPr>
        <p:spPr>
          <a:xfrm>
            <a:off x="755071" y="1226128"/>
            <a:ext cx="10643755" cy="911374"/>
          </a:xfrm>
        </p:spPr>
        <p:txBody>
          <a:bodyPr/>
          <a:lstStyle/>
          <a:p>
            <a:r>
              <a:rPr lang="en-US"/>
              <a:t>Click to edit Master title style</a:t>
            </a:r>
            <a:endParaRPr lang="sv-SE"/>
          </a:p>
        </p:txBody>
      </p:sp>
      <p:sp>
        <p:nvSpPr>
          <p:cNvPr id="3" name="Platshållare för innehåll 2">
            <a:extLst>
              <a:ext uri="{FF2B5EF4-FFF2-40B4-BE49-F238E27FC236}">
                <a16:creationId xmlns:a16="http://schemas.microsoft.com/office/drawing/2014/main" id="{6CCC67DE-D694-40F6-9033-2F22DF4C802A}"/>
              </a:ext>
            </a:extLst>
          </p:cNvPr>
          <p:cNvSpPr>
            <a:spLocks noGrp="1"/>
          </p:cNvSpPr>
          <p:nvPr>
            <p:ph idx="1"/>
          </p:nvPr>
        </p:nvSpPr>
        <p:spPr>
          <a:xfrm>
            <a:off x="755072" y="2407521"/>
            <a:ext cx="10654146" cy="3681552"/>
          </a:xfrm>
        </p:spPr>
        <p:txBody>
          <a:bodyPr/>
          <a:lstStyle/>
          <a:p>
            <a:pPr lvl="0"/>
            <a:r>
              <a:rPr lang="en-US"/>
              <a:t>Edit Master text styles</a:t>
            </a:r>
          </a:p>
        </p:txBody>
      </p:sp>
      <p:sp>
        <p:nvSpPr>
          <p:cNvPr id="4" name="Rektangel 3">
            <a:extLst>
              <a:ext uri="{FF2B5EF4-FFF2-40B4-BE49-F238E27FC236}">
                <a16:creationId xmlns:a16="http://schemas.microsoft.com/office/drawing/2014/main" id="{1A3F9988-970A-4CA2-AFCD-21F25D8AD082}"/>
              </a:ext>
            </a:extLst>
          </p:cNvPr>
          <p:cNvSpPr/>
          <p:nvPr userDrawn="1"/>
        </p:nvSpPr>
        <p:spPr>
          <a:xfrm>
            <a:off x="-2074460" y="24063"/>
            <a:ext cx="1990236" cy="874085"/>
          </a:xfrm>
          <a:prstGeom prst="rect">
            <a:avLst/>
          </a:prstGeom>
          <a:solidFill>
            <a:schemeClr val="bg1">
              <a:lumMod val="75000"/>
            </a:schemeClr>
          </a:solidFill>
        </p:spPr>
        <p:txBody>
          <a:bodyPr wrap="square">
            <a:spAutoFit/>
          </a:bodyPr>
          <a:lstStyle/>
          <a:p>
            <a:pPr marL="0" lvl="0" indent="0">
              <a:lnSpc>
                <a:spcPct val="107000"/>
              </a:lnSpc>
              <a:spcAft>
                <a:spcPts val="800"/>
              </a:spcAft>
              <a:buFont typeface="+mj-lt"/>
              <a:buNone/>
              <a:tabLst>
                <a:tab pos="265113" algn="l"/>
              </a:tabLst>
            </a:pPr>
            <a:r>
              <a:rPr lang="sv-SE" sz="1200" b="0" i="1" u="none">
                <a:effectLst/>
                <a:latin typeface="Calibri" panose="020F0502020204030204" pitchFamily="34" charset="0"/>
                <a:ea typeface="Calibri" panose="020F0502020204030204" pitchFamily="34" charset="0"/>
                <a:cs typeface="Times New Roman" panose="02020603050405020304" pitchFamily="18" charset="0"/>
              </a:rPr>
              <a:t>Rubrik och innehåll: </a:t>
            </a:r>
            <a:r>
              <a:rPr lang="sv-SE" sz="1200" b="0" i="0" u="none">
                <a:effectLst/>
                <a:latin typeface="Calibri" panose="020F0502020204030204" pitchFamily="34" charset="0"/>
                <a:ea typeface="Calibri" panose="020F0502020204030204" pitchFamily="34" charset="0"/>
                <a:cs typeface="Times New Roman" panose="02020603050405020304" pitchFamily="18" charset="0"/>
              </a:rPr>
              <a:t>för en- eller tvåradig rubrik och innehåll i fullbredd. Du kan också lägga in en bildtext.</a:t>
            </a:r>
          </a:p>
        </p:txBody>
      </p:sp>
    </p:spTree>
    <p:extLst>
      <p:ext uri="{BB962C8B-B14F-4D97-AF65-F5344CB8AC3E}">
        <p14:creationId xmlns:p14="http://schemas.microsoft.com/office/powerpoint/2010/main" val="294273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Rubrik och innehåll, 2 spalt">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355D1907-0D70-4CB2-988F-97D44F560C23}"/>
              </a:ext>
            </a:extLst>
          </p:cNvPr>
          <p:cNvSpPr>
            <a:spLocks noGrp="1"/>
          </p:cNvSpPr>
          <p:nvPr>
            <p:ph type="title"/>
          </p:nvPr>
        </p:nvSpPr>
        <p:spPr>
          <a:xfrm>
            <a:off x="755071" y="1226128"/>
            <a:ext cx="10643755" cy="911374"/>
          </a:xfrm>
        </p:spPr>
        <p:txBody>
          <a:bodyPr/>
          <a:lstStyle/>
          <a:p>
            <a:r>
              <a:rPr lang="en-US"/>
              <a:t>Click to edit Master title style</a:t>
            </a:r>
            <a:endParaRPr lang="sv-SE"/>
          </a:p>
        </p:txBody>
      </p:sp>
      <p:sp>
        <p:nvSpPr>
          <p:cNvPr id="3" name="Platshållare för innehåll 2">
            <a:extLst>
              <a:ext uri="{FF2B5EF4-FFF2-40B4-BE49-F238E27FC236}">
                <a16:creationId xmlns:a16="http://schemas.microsoft.com/office/drawing/2014/main" id="{6CCC67DE-D694-40F6-9033-2F22DF4C802A}"/>
              </a:ext>
            </a:extLst>
          </p:cNvPr>
          <p:cNvSpPr>
            <a:spLocks noGrp="1"/>
          </p:cNvSpPr>
          <p:nvPr>
            <p:ph idx="1"/>
          </p:nvPr>
        </p:nvSpPr>
        <p:spPr>
          <a:xfrm>
            <a:off x="755072" y="2407521"/>
            <a:ext cx="5198919" cy="3681552"/>
          </a:xfrm>
        </p:spPr>
        <p:txBody>
          <a:bodyPr/>
          <a:lstStyle/>
          <a:p>
            <a:pPr lvl="0"/>
            <a:r>
              <a:rPr lang="en-US"/>
              <a:t>Edit Master text styles</a:t>
            </a:r>
          </a:p>
        </p:txBody>
      </p:sp>
      <p:sp>
        <p:nvSpPr>
          <p:cNvPr id="5" name="Platshållare för innehåll 2">
            <a:extLst>
              <a:ext uri="{FF2B5EF4-FFF2-40B4-BE49-F238E27FC236}">
                <a16:creationId xmlns:a16="http://schemas.microsoft.com/office/drawing/2014/main" id="{7C6F9F6A-5EE1-426E-AAF4-F9163894A515}"/>
              </a:ext>
            </a:extLst>
          </p:cNvPr>
          <p:cNvSpPr>
            <a:spLocks noGrp="1"/>
          </p:cNvSpPr>
          <p:nvPr>
            <p:ph idx="10"/>
          </p:nvPr>
        </p:nvSpPr>
        <p:spPr>
          <a:xfrm>
            <a:off x="6231083" y="2407521"/>
            <a:ext cx="5198919" cy="3681552"/>
          </a:xfrm>
        </p:spPr>
        <p:txBody>
          <a:bodyPr/>
          <a:lstStyle/>
          <a:p>
            <a:pPr lvl="0"/>
            <a:r>
              <a:rPr lang="en-US"/>
              <a:t>Edit Master text styles</a:t>
            </a:r>
          </a:p>
        </p:txBody>
      </p:sp>
      <p:sp>
        <p:nvSpPr>
          <p:cNvPr id="9" name="Platshållare för text 8">
            <a:extLst>
              <a:ext uri="{FF2B5EF4-FFF2-40B4-BE49-F238E27FC236}">
                <a16:creationId xmlns:a16="http://schemas.microsoft.com/office/drawing/2014/main" id="{D73A66CF-1C52-44FE-85C6-604CF9819DFD}"/>
              </a:ext>
            </a:extLst>
          </p:cNvPr>
          <p:cNvSpPr>
            <a:spLocks noGrp="1"/>
          </p:cNvSpPr>
          <p:nvPr>
            <p:ph type="body" sz="quarter" idx="11" hasCustomPrompt="1"/>
          </p:nvPr>
        </p:nvSpPr>
        <p:spPr>
          <a:xfrm>
            <a:off x="758825" y="6140310"/>
            <a:ext cx="5205413" cy="260350"/>
          </a:xfrm>
        </p:spPr>
        <p:txBody>
          <a:bodyPr/>
          <a:lstStyle>
            <a:lvl1pPr marL="0" indent="0">
              <a:lnSpc>
                <a:spcPct val="100000"/>
              </a:lnSpc>
              <a:spcBef>
                <a:spcPts val="0"/>
              </a:spcBef>
              <a:buFontTx/>
              <a:buNone/>
              <a:defRPr sz="1000"/>
            </a:lvl1pPr>
          </a:lstStyle>
          <a:p>
            <a:pPr lvl="0"/>
            <a:r>
              <a:rPr lang="sv-SE"/>
              <a:t>Bildtext</a:t>
            </a:r>
          </a:p>
        </p:txBody>
      </p:sp>
      <p:sp>
        <p:nvSpPr>
          <p:cNvPr id="10" name="Platshållare för text 8">
            <a:extLst>
              <a:ext uri="{FF2B5EF4-FFF2-40B4-BE49-F238E27FC236}">
                <a16:creationId xmlns:a16="http://schemas.microsoft.com/office/drawing/2014/main" id="{02F528CE-D42C-4F3A-A140-BC71A68198D5}"/>
              </a:ext>
            </a:extLst>
          </p:cNvPr>
          <p:cNvSpPr>
            <a:spLocks noGrp="1"/>
          </p:cNvSpPr>
          <p:nvPr>
            <p:ph type="body" sz="quarter" idx="12" hasCustomPrompt="1"/>
          </p:nvPr>
        </p:nvSpPr>
        <p:spPr>
          <a:xfrm>
            <a:off x="6219234" y="6140310"/>
            <a:ext cx="5205413" cy="260350"/>
          </a:xfrm>
        </p:spPr>
        <p:txBody>
          <a:bodyPr/>
          <a:lstStyle>
            <a:lvl1pPr marL="0" indent="0">
              <a:lnSpc>
                <a:spcPct val="100000"/>
              </a:lnSpc>
              <a:spcBef>
                <a:spcPts val="0"/>
              </a:spcBef>
              <a:buFontTx/>
              <a:buNone/>
              <a:defRPr sz="1000"/>
            </a:lvl1pPr>
          </a:lstStyle>
          <a:p>
            <a:pPr lvl="0"/>
            <a:r>
              <a:rPr lang="sv-SE"/>
              <a:t>Bildtext</a:t>
            </a:r>
          </a:p>
        </p:txBody>
      </p:sp>
      <p:sp>
        <p:nvSpPr>
          <p:cNvPr id="7" name="Rektangel 6">
            <a:extLst>
              <a:ext uri="{FF2B5EF4-FFF2-40B4-BE49-F238E27FC236}">
                <a16:creationId xmlns:a16="http://schemas.microsoft.com/office/drawing/2014/main" id="{6D8929DC-ABE9-4B31-816A-840B7C28DBBC}"/>
              </a:ext>
            </a:extLst>
          </p:cNvPr>
          <p:cNvSpPr/>
          <p:nvPr userDrawn="1"/>
        </p:nvSpPr>
        <p:spPr>
          <a:xfrm>
            <a:off x="-2088107" y="24063"/>
            <a:ext cx="2003883" cy="1269322"/>
          </a:xfrm>
          <a:prstGeom prst="rect">
            <a:avLst/>
          </a:prstGeom>
          <a:solidFill>
            <a:schemeClr val="bg1">
              <a:lumMod val="75000"/>
            </a:schemeClr>
          </a:solidFill>
        </p:spPr>
        <p:txBody>
          <a:bodyPr wrap="square">
            <a:spAutoFit/>
          </a:bodyPr>
          <a:lstStyle/>
          <a:p>
            <a:pPr marL="0" lvl="0" indent="0">
              <a:lnSpc>
                <a:spcPct val="107000"/>
              </a:lnSpc>
              <a:spcAft>
                <a:spcPts val="800"/>
              </a:spcAft>
              <a:buFont typeface="+mj-lt"/>
              <a:buNone/>
              <a:tabLst>
                <a:tab pos="265113" algn="l"/>
              </a:tabLst>
            </a:pPr>
            <a:r>
              <a:rPr lang="sv-SE" sz="1200" b="0" i="1" u="none">
                <a:effectLst/>
                <a:latin typeface="Calibri" panose="020F0502020204030204" pitchFamily="34" charset="0"/>
                <a:ea typeface="Calibri" panose="020F0502020204030204" pitchFamily="34" charset="0"/>
                <a:cs typeface="Times New Roman" panose="02020603050405020304" pitchFamily="18" charset="0"/>
              </a:rPr>
              <a:t>Rubrik och innehåll i tvåspalt</a:t>
            </a:r>
            <a:r>
              <a:rPr lang="sv-SE" sz="1200" b="0" i="0" u="none">
                <a:effectLst/>
                <a:latin typeface="Calibri" panose="020F0502020204030204" pitchFamily="34" charset="0"/>
                <a:ea typeface="Calibri" panose="020F0502020204030204" pitchFamily="34" charset="0"/>
                <a:cs typeface="Times New Roman" panose="02020603050405020304" pitchFamily="18" charset="0"/>
              </a:rPr>
              <a:t>: för en- eller tvåradig rubrik och innehåll i två spalter (text, bild, diagram, film etc.). Du kan också lägga in en bildtext.</a:t>
            </a:r>
          </a:p>
        </p:txBody>
      </p:sp>
    </p:spTree>
    <p:extLst>
      <p:ext uri="{BB962C8B-B14F-4D97-AF65-F5344CB8AC3E}">
        <p14:creationId xmlns:p14="http://schemas.microsoft.com/office/powerpoint/2010/main" val="2417816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Helbild">
    <p:spTree>
      <p:nvGrpSpPr>
        <p:cNvPr id="1" name=""/>
        <p:cNvGrpSpPr/>
        <p:nvPr/>
      </p:nvGrpSpPr>
      <p:grpSpPr>
        <a:xfrm>
          <a:off x="0" y="0"/>
          <a:ext cx="0" cy="0"/>
          <a:chOff x="0" y="0"/>
          <a:chExt cx="0" cy="0"/>
        </a:xfrm>
      </p:grpSpPr>
      <p:sp>
        <p:nvSpPr>
          <p:cNvPr id="12" name="Platshållare för innehåll 11">
            <a:extLst>
              <a:ext uri="{FF2B5EF4-FFF2-40B4-BE49-F238E27FC236}">
                <a16:creationId xmlns:a16="http://schemas.microsoft.com/office/drawing/2014/main" id="{BD3F50F6-01EF-4EEF-BF38-978371896417}"/>
              </a:ext>
            </a:extLst>
          </p:cNvPr>
          <p:cNvSpPr>
            <a:spLocks noGrp="1"/>
          </p:cNvSpPr>
          <p:nvPr>
            <p:ph sz="quarter" idx="11" hasCustomPrompt="1"/>
          </p:nvPr>
        </p:nvSpPr>
        <p:spPr>
          <a:xfrm>
            <a:off x="0" y="0"/>
            <a:ext cx="12192000" cy="6858000"/>
          </a:xfrm>
        </p:spPr>
        <p:txBody>
          <a:bodyPr tIns="2088000"/>
          <a:lstStyle>
            <a:lvl1pPr marL="0" indent="0" algn="ctr">
              <a:buNone/>
              <a:defRPr sz="2000"/>
            </a:lvl1pPr>
            <a:lvl2pPr algn="ctr">
              <a:defRPr/>
            </a:lvl2pPr>
            <a:lvl3pPr algn="ctr">
              <a:defRPr/>
            </a:lvl3pPr>
            <a:lvl4pPr algn="ctr">
              <a:defRPr/>
            </a:lvl4pPr>
            <a:lvl5pPr algn="ctr">
              <a:defRPr/>
            </a:lvl5pPr>
          </a:lstStyle>
          <a:p>
            <a:pPr lvl="0"/>
            <a:r>
              <a:rPr lang="sv-SE"/>
              <a:t>Bild/Film</a:t>
            </a:r>
          </a:p>
        </p:txBody>
      </p:sp>
      <p:sp>
        <p:nvSpPr>
          <p:cNvPr id="11" name="Platshållare för text 5">
            <a:extLst>
              <a:ext uri="{FF2B5EF4-FFF2-40B4-BE49-F238E27FC236}">
                <a16:creationId xmlns:a16="http://schemas.microsoft.com/office/drawing/2014/main" id="{F9B4EFBB-3C19-4225-8B81-20FAE00BBB28}"/>
              </a:ext>
            </a:extLst>
          </p:cNvPr>
          <p:cNvSpPr>
            <a:spLocks noGrp="1" noChangeAspect="1"/>
          </p:cNvSpPr>
          <p:nvPr>
            <p:ph type="body" sz="quarter" idx="10" hasCustomPrompt="1"/>
          </p:nvPr>
        </p:nvSpPr>
        <p:spPr>
          <a:xfrm>
            <a:off x="259917" y="262659"/>
            <a:ext cx="504000" cy="504000"/>
          </a:xfrm>
          <a:blipFill>
            <a:blip r:embed="rId2" cstate="email">
              <a:extLst>
                <a:ext uri="{28A0092B-C50C-407E-A947-70E740481C1C}">
                  <a14:useLocalDpi xmlns:a14="http://schemas.microsoft.com/office/drawing/2010/main"/>
                </a:ext>
              </a:extLst>
            </a:blip>
            <a:stretch>
              <a:fillRect/>
            </a:stretch>
          </a:blipFill>
          <a:ln>
            <a:solidFill>
              <a:srgbClr val="FFFFFF">
                <a:alpha val="0"/>
              </a:srgbClr>
            </a:solidFill>
          </a:ln>
        </p:spPr>
        <p:txBody>
          <a:bodyPr/>
          <a:lstStyle>
            <a:lvl1pPr marL="0" indent="0">
              <a:lnSpc>
                <a:spcPct val="100000"/>
              </a:lnSpc>
              <a:spcBef>
                <a:spcPts val="0"/>
              </a:spcBef>
              <a:buFontTx/>
              <a:buNone/>
              <a:defRPr sz="100"/>
            </a:lvl1pPr>
          </a:lstStyle>
          <a:p>
            <a:pPr lvl="0"/>
            <a:r>
              <a:rPr lang="sv-SE"/>
              <a:t>.</a:t>
            </a:r>
          </a:p>
          <a:p>
            <a:pPr lvl="0"/>
            <a:endParaRPr lang="sv-SE"/>
          </a:p>
        </p:txBody>
      </p:sp>
      <p:sp>
        <p:nvSpPr>
          <p:cNvPr id="4" name="Rektangel 3">
            <a:extLst>
              <a:ext uri="{FF2B5EF4-FFF2-40B4-BE49-F238E27FC236}">
                <a16:creationId xmlns:a16="http://schemas.microsoft.com/office/drawing/2014/main" id="{8D20A69E-B8A7-4EB8-9640-CFF681BD9E42}"/>
              </a:ext>
            </a:extLst>
          </p:cNvPr>
          <p:cNvSpPr/>
          <p:nvPr userDrawn="1"/>
        </p:nvSpPr>
        <p:spPr>
          <a:xfrm>
            <a:off x="-2088107" y="24063"/>
            <a:ext cx="2003883" cy="676467"/>
          </a:xfrm>
          <a:prstGeom prst="rect">
            <a:avLst/>
          </a:prstGeom>
          <a:solidFill>
            <a:schemeClr val="bg1">
              <a:lumMod val="75000"/>
            </a:schemeClr>
          </a:solidFill>
        </p:spPr>
        <p:txBody>
          <a:bodyPr wrap="square">
            <a:spAutoFit/>
          </a:bodyPr>
          <a:lstStyle/>
          <a:p>
            <a:pPr marL="0" lvl="0" indent="0">
              <a:lnSpc>
                <a:spcPct val="107000"/>
              </a:lnSpc>
              <a:spcAft>
                <a:spcPts val="800"/>
              </a:spcAft>
              <a:buFont typeface="+mj-lt"/>
              <a:buNone/>
              <a:tabLst>
                <a:tab pos="265113" algn="l"/>
              </a:tabLst>
            </a:pPr>
            <a:r>
              <a:rPr lang="sv-SE" sz="1200" b="0" i="1" u="none">
                <a:effectLst/>
                <a:latin typeface="Calibri" panose="020F0502020204030204" pitchFamily="34" charset="0"/>
                <a:ea typeface="Calibri" panose="020F0502020204030204" pitchFamily="34" charset="0"/>
                <a:cs typeface="Times New Roman" panose="02020603050405020304" pitchFamily="18" charset="0"/>
              </a:rPr>
              <a:t>Helbild</a:t>
            </a:r>
            <a:r>
              <a:rPr lang="sv-SE" sz="1200" b="0" i="0" u="none">
                <a:effectLst/>
                <a:latin typeface="Calibri" panose="020F0502020204030204" pitchFamily="34" charset="0"/>
                <a:ea typeface="Calibri" panose="020F0502020204030204" pitchFamily="34" charset="0"/>
                <a:cs typeface="Times New Roman" panose="02020603050405020304" pitchFamily="18" charset="0"/>
              </a:rPr>
              <a:t>. På denna mallsida kan du exempelvis lägga in en helsidesbild eller en film.</a:t>
            </a:r>
          </a:p>
        </p:txBody>
      </p:sp>
    </p:spTree>
    <p:extLst>
      <p:ext uri="{BB962C8B-B14F-4D97-AF65-F5344CB8AC3E}">
        <p14:creationId xmlns:p14="http://schemas.microsoft.com/office/powerpoint/2010/main" val="1259286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 centrerade objekt">
    <p:spTree>
      <p:nvGrpSpPr>
        <p:cNvPr id="1" name=""/>
        <p:cNvGrpSpPr/>
        <p:nvPr/>
      </p:nvGrpSpPr>
      <p:grpSpPr>
        <a:xfrm>
          <a:off x="0" y="0"/>
          <a:ext cx="0" cy="0"/>
          <a:chOff x="0" y="0"/>
          <a:chExt cx="0" cy="0"/>
        </a:xfrm>
      </p:grpSpPr>
      <p:sp>
        <p:nvSpPr>
          <p:cNvPr id="9" name="Platshållare för text 8">
            <a:extLst>
              <a:ext uri="{FF2B5EF4-FFF2-40B4-BE49-F238E27FC236}">
                <a16:creationId xmlns:a16="http://schemas.microsoft.com/office/drawing/2014/main" id="{D73A66CF-1C52-44FE-85C6-604CF9819DFD}"/>
              </a:ext>
            </a:extLst>
          </p:cNvPr>
          <p:cNvSpPr>
            <a:spLocks noGrp="1"/>
          </p:cNvSpPr>
          <p:nvPr>
            <p:ph type="body" sz="quarter" idx="11" hasCustomPrompt="1"/>
          </p:nvPr>
        </p:nvSpPr>
        <p:spPr>
          <a:xfrm>
            <a:off x="758825" y="3573754"/>
            <a:ext cx="5205413" cy="260350"/>
          </a:xfrm>
        </p:spPr>
        <p:txBody>
          <a:bodyPr/>
          <a:lstStyle>
            <a:lvl1pPr marL="0" indent="0" algn="ctr">
              <a:lnSpc>
                <a:spcPts val="1200"/>
              </a:lnSpc>
              <a:spcBef>
                <a:spcPts val="0"/>
              </a:spcBef>
              <a:buFontTx/>
              <a:buNone/>
              <a:defRPr sz="1000"/>
            </a:lvl1pPr>
          </a:lstStyle>
          <a:p>
            <a:pPr lvl="0"/>
            <a:r>
              <a:rPr lang="sv-SE"/>
              <a:t>Bildtext</a:t>
            </a:r>
          </a:p>
        </p:txBody>
      </p:sp>
      <p:sp>
        <p:nvSpPr>
          <p:cNvPr id="7" name="Platshållare för innehåll 11">
            <a:extLst>
              <a:ext uri="{FF2B5EF4-FFF2-40B4-BE49-F238E27FC236}">
                <a16:creationId xmlns:a16="http://schemas.microsoft.com/office/drawing/2014/main" id="{D77B211B-F194-4A43-BF7A-62F518DA6C4E}"/>
              </a:ext>
            </a:extLst>
          </p:cNvPr>
          <p:cNvSpPr>
            <a:spLocks noGrp="1"/>
          </p:cNvSpPr>
          <p:nvPr>
            <p:ph sz="quarter" idx="12"/>
          </p:nvPr>
        </p:nvSpPr>
        <p:spPr>
          <a:xfrm>
            <a:off x="768927" y="1278080"/>
            <a:ext cx="5195455" cy="2275611"/>
          </a:xfrm>
        </p:spPr>
        <p:txBody>
          <a:bodyPr tIns="180000"/>
          <a:lstStyle>
            <a:lvl1pPr marL="0" indent="0" algn="ctr">
              <a:buNone/>
              <a:defRPr sz="2000"/>
            </a:lvl1pPr>
            <a:lvl2pPr algn="ctr">
              <a:defRPr/>
            </a:lvl2pPr>
            <a:lvl3pPr algn="ctr">
              <a:defRPr/>
            </a:lvl3pPr>
            <a:lvl4pPr algn="ctr">
              <a:defRPr/>
            </a:lvl4pPr>
            <a:lvl5pPr algn="ctr">
              <a:defRPr/>
            </a:lvl5pPr>
          </a:lstStyle>
          <a:p>
            <a:pPr lvl="0"/>
            <a:r>
              <a:rPr lang="en-US"/>
              <a:t>Edit Master text styles</a:t>
            </a:r>
          </a:p>
        </p:txBody>
      </p:sp>
      <p:sp>
        <p:nvSpPr>
          <p:cNvPr id="11" name="Platshållare för text 8">
            <a:extLst>
              <a:ext uri="{FF2B5EF4-FFF2-40B4-BE49-F238E27FC236}">
                <a16:creationId xmlns:a16="http://schemas.microsoft.com/office/drawing/2014/main" id="{05FC7AEF-5E77-4E7B-90F2-4920904C6E8C}"/>
              </a:ext>
            </a:extLst>
          </p:cNvPr>
          <p:cNvSpPr>
            <a:spLocks noGrp="1"/>
          </p:cNvSpPr>
          <p:nvPr>
            <p:ph type="body" sz="quarter" idx="13" hasCustomPrompt="1"/>
          </p:nvPr>
        </p:nvSpPr>
        <p:spPr>
          <a:xfrm>
            <a:off x="6228439" y="3573754"/>
            <a:ext cx="5205413" cy="260350"/>
          </a:xfrm>
        </p:spPr>
        <p:txBody>
          <a:bodyPr/>
          <a:lstStyle>
            <a:lvl1pPr marL="0" indent="0" algn="ctr">
              <a:lnSpc>
                <a:spcPts val="1200"/>
              </a:lnSpc>
              <a:spcBef>
                <a:spcPts val="0"/>
              </a:spcBef>
              <a:buFontTx/>
              <a:buNone/>
              <a:defRPr sz="1000"/>
            </a:lvl1pPr>
          </a:lstStyle>
          <a:p>
            <a:pPr lvl="0"/>
            <a:r>
              <a:rPr lang="sv-SE"/>
              <a:t>Bildtext</a:t>
            </a:r>
          </a:p>
        </p:txBody>
      </p:sp>
      <p:sp>
        <p:nvSpPr>
          <p:cNvPr id="12" name="Platshållare för innehåll 11">
            <a:extLst>
              <a:ext uri="{FF2B5EF4-FFF2-40B4-BE49-F238E27FC236}">
                <a16:creationId xmlns:a16="http://schemas.microsoft.com/office/drawing/2014/main" id="{9B70EFF5-103B-40E9-9FCD-4568DC92A59B}"/>
              </a:ext>
            </a:extLst>
          </p:cNvPr>
          <p:cNvSpPr>
            <a:spLocks noGrp="1"/>
          </p:cNvSpPr>
          <p:nvPr>
            <p:ph sz="quarter" idx="14"/>
          </p:nvPr>
        </p:nvSpPr>
        <p:spPr>
          <a:xfrm>
            <a:off x="6238541" y="1278080"/>
            <a:ext cx="5195455" cy="2275611"/>
          </a:xfrm>
        </p:spPr>
        <p:txBody>
          <a:bodyPr tIns="180000"/>
          <a:lstStyle>
            <a:lvl1pPr marL="0" indent="0" algn="ctr">
              <a:buNone/>
              <a:defRPr sz="2000"/>
            </a:lvl1pPr>
            <a:lvl2pPr algn="ctr">
              <a:defRPr/>
            </a:lvl2pPr>
            <a:lvl3pPr algn="ctr">
              <a:defRPr/>
            </a:lvl3pPr>
            <a:lvl4pPr algn="ctr">
              <a:defRPr/>
            </a:lvl4pPr>
            <a:lvl5pPr algn="ctr">
              <a:defRPr/>
            </a:lvl5pPr>
          </a:lstStyle>
          <a:p>
            <a:pPr lvl="0"/>
            <a:r>
              <a:rPr lang="en-US"/>
              <a:t>Edit Master text styles</a:t>
            </a:r>
          </a:p>
        </p:txBody>
      </p:sp>
      <p:sp>
        <p:nvSpPr>
          <p:cNvPr id="13" name="Platshållare för text 8">
            <a:extLst>
              <a:ext uri="{FF2B5EF4-FFF2-40B4-BE49-F238E27FC236}">
                <a16:creationId xmlns:a16="http://schemas.microsoft.com/office/drawing/2014/main" id="{1864F0BA-6C86-464C-8797-E2A18CE9C27B}"/>
              </a:ext>
            </a:extLst>
          </p:cNvPr>
          <p:cNvSpPr>
            <a:spLocks noGrp="1"/>
          </p:cNvSpPr>
          <p:nvPr>
            <p:ph type="body" sz="quarter" idx="15" hasCustomPrompt="1"/>
          </p:nvPr>
        </p:nvSpPr>
        <p:spPr>
          <a:xfrm>
            <a:off x="758825" y="6212779"/>
            <a:ext cx="5205413" cy="260350"/>
          </a:xfrm>
        </p:spPr>
        <p:txBody>
          <a:bodyPr/>
          <a:lstStyle>
            <a:lvl1pPr marL="0" indent="0" algn="ctr">
              <a:lnSpc>
                <a:spcPts val="1200"/>
              </a:lnSpc>
              <a:spcBef>
                <a:spcPts val="0"/>
              </a:spcBef>
              <a:buFontTx/>
              <a:buNone/>
              <a:defRPr sz="1000"/>
            </a:lvl1pPr>
          </a:lstStyle>
          <a:p>
            <a:pPr lvl="0"/>
            <a:r>
              <a:rPr lang="sv-SE"/>
              <a:t>Bildtext</a:t>
            </a:r>
          </a:p>
        </p:txBody>
      </p:sp>
      <p:sp>
        <p:nvSpPr>
          <p:cNvPr id="14" name="Platshållare för innehåll 11">
            <a:extLst>
              <a:ext uri="{FF2B5EF4-FFF2-40B4-BE49-F238E27FC236}">
                <a16:creationId xmlns:a16="http://schemas.microsoft.com/office/drawing/2014/main" id="{CFA737C2-22B0-4972-A655-E0EBC3CE4BE8}"/>
              </a:ext>
            </a:extLst>
          </p:cNvPr>
          <p:cNvSpPr>
            <a:spLocks noGrp="1"/>
          </p:cNvSpPr>
          <p:nvPr>
            <p:ph sz="quarter" idx="16"/>
          </p:nvPr>
        </p:nvSpPr>
        <p:spPr>
          <a:xfrm>
            <a:off x="768927" y="3917105"/>
            <a:ext cx="5195455" cy="2275611"/>
          </a:xfrm>
        </p:spPr>
        <p:txBody>
          <a:bodyPr tIns="180000"/>
          <a:lstStyle>
            <a:lvl1pPr marL="0" indent="0" algn="ctr">
              <a:buNone/>
              <a:defRPr sz="2000"/>
            </a:lvl1pPr>
            <a:lvl2pPr algn="ctr">
              <a:defRPr/>
            </a:lvl2pPr>
            <a:lvl3pPr algn="ctr">
              <a:defRPr/>
            </a:lvl3pPr>
            <a:lvl4pPr algn="ctr">
              <a:defRPr/>
            </a:lvl4pPr>
            <a:lvl5pPr algn="ctr">
              <a:defRPr/>
            </a:lvl5pPr>
          </a:lstStyle>
          <a:p>
            <a:pPr lvl="0"/>
            <a:r>
              <a:rPr lang="en-US"/>
              <a:t>Edit Master text styles</a:t>
            </a:r>
          </a:p>
        </p:txBody>
      </p:sp>
      <p:sp>
        <p:nvSpPr>
          <p:cNvPr id="15" name="Platshållare för text 8">
            <a:extLst>
              <a:ext uri="{FF2B5EF4-FFF2-40B4-BE49-F238E27FC236}">
                <a16:creationId xmlns:a16="http://schemas.microsoft.com/office/drawing/2014/main" id="{9CF59FF9-6AD4-4F26-B597-EC8568D9F523}"/>
              </a:ext>
            </a:extLst>
          </p:cNvPr>
          <p:cNvSpPr>
            <a:spLocks noGrp="1"/>
          </p:cNvSpPr>
          <p:nvPr>
            <p:ph type="body" sz="quarter" idx="17" hasCustomPrompt="1"/>
          </p:nvPr>
        </p:nvSpPr>
        <p:spPr>
          <a:xfrm>
            <a:off x="6228439" y="6212779"/>
            <a:ext cx="5205413" cy="260350"/>
          </a:xfrm>
        </p:spPr>
        <p:txBody>
          <a:bodyPr/>
          <a:lstStyle>
            <a:lvl1pPr marL="0" indent="0" algn="ctr">
              <a:lnSpc>
                <a:spcPts val="1200"/>
              </a:lnSpc>
              <a:spcBef>
                <a:spcPts val="0"/>
              </a:spcBef>
              <a:buFontTx/>
              <a:buNone/>
              <a:defRPr sz="1000"/>
            </a:lvl1pPr>
          </a:lstStyle>
          <a:p>
            <a:pPr lvl="0"/>
            <a:r>
              <a:rPr lang="sv-SE"/>
              <a:t>Bildtext</a:t>
            </a:r>
          </a:p>
        </p:txBody>
      </p:sp>
      <p:sp>
        <p:nvSpPr>
          <p:cNvPr id="16" name="Platshållare för innehåll 11">
            <a:extLst>
              <a:ext uri="{FF2B5EF4-FFF2-40B4-BE49-F238E27FC236}">
                <a16:creationId xmlns:a16="http://schemas.microsoft.com/office/drawing/2014/main" id="{305AD0E1-5ECD-4AE7-B74F-E4C33179C4AF}"/>
              </a:ext>
            </a:extLst>
          </p:cNvPr>
          <p:cNvSpPr>
            <a:spLocks noGrp="1"/>
          </p:cNvSpPr>
          <p:nvPr>
            <p:ph sz="quarter" idx="18"/>
          </p:nvPr>
        </p:nvSpPr>
        <p:spPr>
          <a:xfrm>
            <a:off x="6238541" y="3917105"/>
            <a:ext cx="5195455" cy="2275611"/>
          </a:xfrm>
        </p:spPr>
        <p:txBody>
          <a:bodyPr tIns="180000"/>
          <a:lstStyle>
            <a:lvl1pPr marL="0" indent="0" algn="ctr">
              <a:buNone/>
              <a:defRPr sz="2000"/>
            </a:lvl1pPr>
            <a:lvl2pPr algn="ctr">
              <a:defRPr/>
            </a:lvl2pPr>
            <a:lvl3pPr algn="ctr">
              <a:defRPr/>
            </a:lvl3pPr>
            <a:lvl4pPr algn="ctr">
              <a:defRPr/>
            </a:lvl4pPr>
            <a:lvl5pPr algn="ctr">
              <a:defRPr/>
            </a:lvl5pPr>
          </a:lstStyle>
          <a:p>
            <a:pPr lvl="0"/>
            <a:r>
              <a:rPr lang="en-US"/>
              <a:t>Edit Master text styles</a:t>
            </a:r>
          </a:p>
        </p:txBody>
      </p:sp>
      <p:sp>
        <p:nvSpPr>
          <p:cNvPr id="10" name="Rektangel 9">
            <a:extLst>
              <a:ext uri="{FF2B5EF4-FFF2-40B4-BE49-F238E27FC236}">
                <a16:creationId xmlns:a16="http://schemas.microsoft.com/office/drawing/2014/main" id="{67EF4E7C-C7CD-4699-97EF-2CC794367847}"/>
              </a:ext>
            </a:extLst>
          </p:cNvPr>
          <p:cNvSpPr/>
          <p:nvPr userDrawn="1"/>
        </p:nvSpPr>
        <p:spPr>
          <a:xfrm>
            <a:off x="-2074460" y="24063"/>
            <a:ext cx="1990236" cy="1466940"/>
          </a:xfrm>
          <a:prstGeom prst="rect">
            <a:avLst/>
          </a:prstGeom>
          <a:solidFill>
            <a:schemeClr val="bg1">
              <a:lumMod val="75000"/>
            </a:schemeClr>
          </a:solidFill>
        </p:spPr>
        <p:txBody>
          <a:bodyPr wrap="square">
            <a:spAutoFit/>
          </a:bodyPr>
          <a:lstStyle/>
          <a:p>
            <a:pPr marL="0" lvl="0" indent="0">
              <a:lnSpc>
                <a:spcPct val="107000"/>
              </a:lnSpc>
              <a:spcAft>
                <a:spcPts val="800"/>
              </a:spcAft>
              <a:buFont typeface="+mj-lt"/>
              <a:buNone/>
              <a:tabLst>
                <a:tab pos="84138" algn="l"/>
                <a:tab pos="265113" algn="l"/>
              </a:tabLst>
            </a:pPr>
            <a:r>
              <a:rPr lang="sv-SE" sz="1200" b="0" i="1" u="none">
                <a:effectLst/>
                <a:latin typeface="Calibri" panose="020F0502020204030204" pitchFamily="34" charset="0"/>
                <a:ea typeface="Calibri" panose="020F0502020204030204" pitchFamily="34" charset="0"/>
                <a:cs typeface="Times New Roman" panose="02020603050405020304" pitchFamily="18" charset="0"/>
              </a:rPr>
              <a:t>4 objekt: </a:t>
            </a:r>
            <a:r>
              <a:rPr lang="sv-SE" sz="1200" b="0" i="0" u="none">
                <a:effectLst/>
                <a:latin typeface="Calibri" panose="020F0502020204030204" pitchFamily="34" charset="0"/>
                <a:ea typeface="Calibri" panose="020F0502020204030204" pitchFamily="34" charset="0"/>
                <a:cs typeface="Times New Roman" panose="02020603050405020304" pitchFamily="18" charset="0"/>
              </a:rPr>
              <a:t>plats för fyra objekt med varsin bildtext, centrerat. Bra när du vill jämföra objekt från olika år etc. Om du behöver göra fler/färre rutor kan du kopiera/ta bort platshållare.</a:t>
            </a:r>
          </a:p>
        </p:txBody>
      </p:sp>
    </p:spTree>
    <p:extLst>
      <p:ext uri="{BB962C8B-B14F-4D97-AF65-F5344CB8AC3E}">
        <p14:creationId xmlns:p14="http://schemas.microsoft.com/office/powerpoint/2010/main" val="703569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 vänsterställda bilder ">
    <p:spTree>
      <p:nvGrpSpPr>
        <p:cNvPr id="1" name=""/>
        <p:cNvGrpSpPr/>
        <p:nvPr/>
      </p:nvGrpSpPr>
      <p:grpSpPr>
        <a:xfrm>
          <a:off x="0" y="0"/>
          <a:ext cx="0" cy="0"/>
          <a:chOff x="0" y="0"/>
          <a:chExt cx="0" cy="0"/>
        </a:xfrm>
      </p:grpSpPr>
      <p:sp>
        <p:nvSpPr>
          <p:cNvPr id="9" name="Platshållare för text 8">
            <a:extLst>
              <a:ext uri="{FF2B5EF4-FFF2-40B4-BE49-F238E27FC236}">
                <a16:creationId xmlns:a16="http://schemas.microsoft.com/office/drawing/2014/main" id="{D73A66CF-1C52-44FE-85C6-604CF9819DFD}"/>
              </a:ext>
            </a:extLst>
          </p:cNvPr>
          <p:cNvSpPr>
            <a:spLocks noGrp="1"/>
          </p:cNvSpPr>
          <p:nvPr>
            <p:ph type="body" sz="quarter" idx="11" hasCustomPrompt="1"/>
          </p:nvPr>
        </p:nvSpPr>
        <p:spPr>
          <a:xfrm>
            <a:off x="758825" y="3573754"/>
            <a:ext cx="5205413" cy="260350"/>
          </a:xfrm>
        </p:spPr>
        <p:txBody>
          <a:bodyPr/>
          <a:lstStyle>
            <a:lvl1pPr marL="0" indent="0">
              <a:lnSpc>
                <a:spcPts val="1200"/>
              </a:lnSpc>
              <a:spcBef>
                <a:spcPts val="0"/>
              </a:spcBef>
              <a:buFontTx/>
              <a:buNone/>
              <a:defRPr sz="1000"/>
            </a:lvl1pPr>
          </a:lstStyle>
          <a:p>
            <a:pPr lvl="0"/>
            <a:r>
              <a:rPr lang="sv-SE"/>
              <a:t>Bildtext</a:t>
            </a:r>
          </a:p>
        </p:txBody>
      </p:sp>
      <p:sp>
        <p:nvSpPr>
          <p:cNvPr id="11" name="Platshållare för text 8">
            <a:extLst>
              <a:ext uri="{FF2B5EF4-FFF2-40B4-BE49-F238E27FC236}">
                <a16:creationId xmlns:a16="http://schemas.microsoft.com/office/drawing/2014/main" id="{05FC7AEF-5E77-4E7B-90F2-4920904C6E8C}"/>
              </a:ext>
            </a:extLst>
          </p:cNvPr>
          <p:cNvSpPr>
            <a:spLocks noGrp="1"/>
          </p:cNvSpPr>
          <p:nvPr>
            <p:ph type="body" sz="quarter" idx="13" hasCustomPrompt="1"/>
          </p:nvPr>
        </p:nvSpPr>
        <p:spPr>
          <a:xfrm>
            <a:off x="6228439" y="3573754"/>
            <a:ext cx="5205413" cy="260350"/>
          </a:xfrm>
        </p:spPr>
        <p:txBody>
          <a:bodyPr/>
          <a:lstStyle>
            <a:lvl1pPr marL="0" indent="0">
              <a:lnSpc>
                <a:spcPts val="1200"/>
              </a:lnSpc>
              <a:spcBef>
                <a:spcPts val="0"/>
              </a:spcBef>
              <a:buFontTx/>
              <a:buNone/>
              <a:defRPr sz="1000"/>
            </a:lvl1pPr>
          </a:lstStyle>
          <a:p>
            <a:pPr lvl="0"/>
            <a:r>
              <a:rPr lang="sv-SE"/>
              <a:t>Bildtext</a:t>
            </a:r>
          </a:p>
        </p:txBody>
      </p:sp>
      <p:sp>
        <p:nvSpPr>
          <p:cNvPr id="13" name="Platshållare för text 8">
            <a:extLst>
              <a:ext uri="{FF2B5EF4-FFF2-40B4-BE49-F238E27FC236}">
                <a16:creationId xmlns:a16="http://schemas.microsoft.com/office/drawing/2014/main" id="{1864F0BA-6C86-464C-8797-E2A18CE9C27B}"/>
              </a:ext>
            </a:extLst>
          </p:cNvPr>
          <p:cNvSpPr>
            <a:spLocks noGrp="1"/>
          </p:cNvSpPr>
          <p:nvPr>
            <p:ph type="body" sz="quarter" idx="15" hasCustomPrompt="1"/>
          </p:nvPr>
        </p:nvSpPr>
        <p:spPr>
          <a:xfrm>
            <a:off x="758825" y="6212779"/>
            <a:ext cx="5205413" cy="260350"/>
          </a:xfrm>
        </p:spPr>
        <p:txBody>
          <a:bodyPr/>
          <a:lstStyle>
            <a:lvl1pPr marL="0" indent="0">
              <a:lnSpc>
                <a:spcPts val="1200"/>
              </a:lnSpc>
              <a:spcBef>
                <a:spcPts val="0"/>
              </a:spcBef>
              <a:buFontTx/>
              <a:buNone/>
              <a:defRPr sz="1000"/>
            </a:lvl1pPr>
          </a:lstStyle>
          <a:p>
            <a:pPr lvl="0"/>
            <a:r>
              <a:rPr lang="sv-SE"/>
              <a:t>Bildtext</a:t>
            </a:r>
          </a:p>
        </p:txBody>
      </p:sp>
      <p:sp>
        <p:nvSpPr>
          <p:cNvPr id="15" name="Platshållare för text 8">
            <a:extLst>
              <a:ext uri="{FF2B5EF4-FFF2-40B4-BE49-F238E27FC236}">
                <a16:creationId xmlns:a16="http://schemas.microsoft.com/office/drawing/2014/main" id="{9CF59FF9-6AD4-4F26-B597-EC8568D9F523}"/>
              </a:ext>
            </a:extLst>
          </p:cNvPr>
          <p:cNvSpPr>
            <a:spLocks noGrp="1"/>
          </p:cNvSpPr>
          <p:nvPr>
            <p:ph type="body" sz="quarter" idx="17" hasCustomPrompt="1"/>
          </p:nvPr>
        </p:nvSpPr>
        <p:spPr>
          <a:xfrm>
            <a:off x="6228439" y="6212779"/>
            <a:ext cx="5205413" cy="260350"/>
          </a:xfrm>
        </p:spPr>
        <p:txBody>
          <a:bodyPr/>
          <a:lstStyle>
            <a:lvl1pPr marL="0" indent="0">
              <a:lnSpc>
                <a:spcPts val="1200"/>
              </a:lnSpc>
              <a:spcBef>
                <a:spcPts val="0"/>
              </a:spcBef>
              <a:buFontTx/>
              <a:buNone/>
              <a:defRPr sz="1000"/>
            </a:lvl1pPr>
          </a:lstStyle>
          <a:p>
            <a:pPr lvl="0"/>
            <a:r>
              <a:rPr lang="sv-SE"/>
              <a:t>Bildtext</a:t>
            </a:r>
          </a:p>
        </p:txBody>
      </p:sp>
      <p:sp>
        <p:nvSpPr>
          <p:cNvPr id="10" name="Rektangel 9">
            <a:extLst>
              <a:ext uri="{FF2B5EF4-FFF2-40B4-BE49-F238E27FC236}">
                <a16:creationId xmlns:a16="http://schemas.microsoft.com/office/drawing/2014/main" id="{67EF4E7C-C7CD-4699-97EF-2CC794367847}"/>
              </a:ext>
            </a:extLst>
          </p:cNvPr>
          <p:cNvSpPr/>
          <p:nvPr userDrawn="1"/>
        </p:nvSpPr>
        <p:spPr>
          <a:xfrm>
            <a:off x="-2074460" y="24063"/>
            <a:ext cx="1990236" cy="1466940"/>
          </a:xfrm>
          <a:prstGeom prst="rect">
            <a:avLst/>
          </a:prstGeom>
          <a:solidFill>
            <a:schemeClr val="bg1">
              <a:lumMod val="75000"/>
            </a:schemeClr>
          </a:solidFill>
        </p:spPr>
        <p:txBody>
          <a:bodyPr wrap="square">
            <a:spAutoFit/>
          </a:bodyPr>
          <a:lstStyle/>
          <a:p>
            <a:pPr marL="0" lvl="0" indent="0">
              <a:lnSpc>
                <a:spcPct val="107000"/>
              </a:lnSpc>
              <a:spcAft>
                <a:spcPts val="800"/>
              </a:spcAft>
              <a:buFont typeface="+mj-lt"/>
              <a:buNone/>
              <a:tabLst>
                <a:tab pos="84138" algn="l"/>
                <a:tab pos="265113" algn="l"/>
              </a:tabLst>
            </a:pPr>
            <a:r>
              <a:rPr lang="sv-SE" sz="1200" b="0" i="1" u="none">
                <a:effectLst/>
                <a:latin typeface="Calibri" panose="020F0502020204030204" pitchFamily="34" charset="0"/>
                <a:ea typeface="Calibri" panose="020F0502020204030204" pitchFamily="34" charset="0"/>
                <a:cs typeface="Times New Roman" panose="02020603050405020304" pitchFamily="18" charset="0"/>
              </a:rPr>
              <a:t>4 bilder: </a:t>
            </a:r>
            <a:r>
              <a:rPr lang="sv-SE" sz="1200" b="0" i="0" u="none">
                <a:effectLst/>
                <a:latin typeface="Calibri" panose="020F0502020204030204" pitchFamily="34" charset="0"/>
                <a:ea typeface="Calibri" panose="020F0502020204030204" pitchFamily="34" charset="0"/>
                <a:cs typeface="Times New Roman" panose="02020603050405020304" pitchFamily="18" charset="0"/>
              </a:rPr>
              <a:t>plats för fyra bilder med varsin bildtext, vänsterställt. Bra när du vill jämföra bild från olika år etc. Om du behöver göra fler/färre rutor kan du kopiera/ta bort platshållare.</a:t>
            </a:r>
          </a:p>
        </p:txBody>
      </p:sp>
      <p:sp>
        <p:nvSpPr>
          <p:cNvPr id="17" name="Platshållare för bild 2">
            <a:extLst>
              <a:ext uri="{FF2B5EF4-FFF2-40B4-BE49-F238E27FC236}">
                <a16:creationId xmlns:a16="http://schemas.microsoft.com/office/drawing/2014/main" id="{D8502A16-AA19-4E0B-AD6C-FDF13805494A}"/>
              </a:ext>
            </a:extLst>
          </p:cNvPr>
          <p:cNvSpPr>
            <a:spLocks noGrp="1"/>
          </p:cNvSpPr>
          <p:nvPr>
            <p:ph type="pic" sz="quarter" idx="19" hasCustomPrompt="1"/>
          </p:nvPr>
        </p:nvSpPr>
        <p:spPr>
          <a:xfrm>
            <a:off x="776288" y="1273843"/>
            <a:ext cx="5187950" cy="2233613"/>
          </a:xfrm>
        </p:spPr>
        <p:txBody>
          <a:bodyPr/>
          <a:lstStyle>
            <a:lvl1pPr marL="0" indent="0" algn="ctr">
              <a:buNone/>
              <a:defRPr sz="1600"/>
            </a:lvl1pPr>
          </a:lstStyle>
          <a:p>
            <a:r>
              <a:rPr lang="sv-SE"/>
              <a:t>4 vänsterställda bilder</a:t>
            </a:r>
          </a:p>
        </p:txBody>
      </p:sp>
      <p:sp>
        <p:nvSpPr>
          <p:cNvPr id="20" name="Platshållare för bild 2">
            <a:extLst>
              <a:ext uri="{FF2B5EF4-FFF2-40B4-BE49-F238E27FC236}">
                <a16:creationId xmlns:a16="http://schemas.microsoft.com/office/drawing/2014/main" id="{4F423E97-AED0-44CF-8D1B-7830CB26F377}"/>
              </a:ext>
            </a:extLst>
          </p:cNvPr>
          <p:cNvSpPr>
            <a:spLocks noGrp="1"/>
          </p:cNvSpPr>
          <p:nvPr>
            <p:ph type="pic" sz="quarter" idx="20" hasCustomPrompt="1"/>
          </p:nvPr>
        </p:nvSpPr>
        <p:spPr>
          <a:xfrm>
            <a:off x="6226595" y="1273843"/>
            <a:ext cx="5187950" cy="2233613"/>
          </a:xfrm>
        </p:spPr>
        <p:txBody>
          <a:bodyPr/>
          <a:lstStyle>
            <a:lvl1pPr marL="0" indent="0" algn="ctr">
              <a:buNone/>
              <a:defRPr sz="1600"/>
            </a:lvl1pPr>
          </a:lstStyle>
          <a:p>
            <a:r>
              <a:rPr lang="sv-SE"/>
              <a:t>4 vänsterställda bilder</a:t>
            </a:r>
          </a:p>
        </p:txBody>
      </p:sp>
      <p:sp>
        <p:nvSpPr>
          <p:cNvPr id="23" name="Platshållare för bild 2">
            <a:extLst>
              <a:ext uri="{FF2B5EF4-FFF2-40B4-BE49-F238E27FC236}">
                <a16:creationId xmlns:a16="http://schemas.microsoft.com/office/drawing/2014/main" id="{1F062928-8BD1-4CA5-AA20-E60D0F7671CC}"/>
              </a:ext>
            </a:extLst>
          </p:cNvPr>
          <p:cNvSpPr>
            <a:spLocks noGrp="1"/>
          </p:cNvSpPr>
          <p:nvPr>
            <p:ph type="pic" sz="quarter" idx="21" hasCustomPrompt="1"/>
          </p:nvPr>
        </p:nvSpPr>
        <p:spPr>
          <a:xfrm>
            <a:off x="776288" y="3908808"/>
            <a:ext cx="5187950" cy="2233613"/>
          </a:xfrm>
        </p:spPr>
        <p:txBody>
          <a:bodyPr/>
          <a:lstStyle>
            <a:lvl1pPr marL="0" indent="0" algn="ctr">
              <a:buNone/>
              <a:defRPr sz="1600"/>
            </a:lvl1pPr>
          </a:lstStyle>
          <a:p>
            <a:r>
              <a:rPr lang="sv-SE"/>
              <a:t>4 vänsterställda bilder</a:t>
            </a:r>
          </a:p>
        </p:txBody>
      </p:sp>
      <p:sp>
        <p:nvSpPr>
          <p:cNvPr id="24" name="Platshållare för bild 2">
            <a:extLst>
              <a:ext uri="{FF2B5EF4-FFF2-40B4-BE49-F238E27FC236}">
                <a16:creationId xmlns:a16="http://schemas.microsoft.com/office/drawing/2014/main" id="{BEE2F423-B0EB-442A-AC1F-47493895D003}"/>
              </a:ext>
            </a:extLst>
          </p:cNvPr>
          <p:cNvSpPr>
            <a:spLocks noGrp="1"/>
          </p:cNvSpPr>
          <p:nvPr>
            <p:ph type="pic" sz="quarter" idx="22" hasCustomPrompt="1"/>
          </p:nvPr>
        </p:nvSpPr>
        <p:spPr>
          <a:xfrm>
            <a:off x="6226595" y="3908808"/>
            <a:ext cx="5187950" cy="2233613"/>
          </a:xfrm>
        </p:spPr>
        <p:txBody>
          <a:bodyPr/>
          <a:lstStyle>
            <a:lvl1pPr marL="0" indent="0" algn="ctr">
              <a:buNone/>
              <a:defRPr sz="1600"/>
            </a:lvl1pPr>
          </a:lstStyle>
          <a:p>
            <a:r>
              <a:rPr lang="sv-SE"/>
              <a:t>4 vänsterställda bilder</a:t>
            </a:r>
          </a:p>
        </p:txBody>
      </p:sp>
    </p:spTree>
    <p:extLst>
      <p:ext uri="{BB962C8B-B14F-4D97-AF65-F5344CB8AC3E}">
        <p14:creationId xmlns:p14="http://schemas.microsoft.com/office/powerpoint/2010/main" val="2080869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Tom svart sida">
    <p:spTree>
      <p:nvGrpSpPr>
        <p:cNvPr id="1" name=""/>
        <p:cNvGrpSpPr/>
        <p:nvPr/>
      </p:nvGrpSpPr>
      <p:grpSpPr>
        <a:xfrm>
          <a:off x="0" y="0"/>
          <a:ext cx="0" cy="0"/>
          <a:chOff x="0" y="0"/>
          <a:chExt cx="0" cy="0"/>
        </a:xfrm>
      </p:grpSpPr>
      <p:sp>
        <p:nvSpPr>
          <p:cNvPr id="4" name="Rektangel 3">
            <a:extLst>
              <a:ext uri="{FF2B5EF4-FFF2-40B4-BE49-F238E27FC236}">
                <a16:creationId xmlns:a16="http://schemas.microsoft.com/office/drawing/2014/main" id="{244EC2FD-BC9A-48B1-8311-548D1332431F}"/>
              </a:ext>
            </a:extLst>
          </p:cNvPr>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nvGrpSpPr>
          <p:cNvPr id="16" name="Grupp 15">
            <a:extLst>
              <a:ext uri="{FF2B5EF4-FFF2-40B4-BE49-F238E27FC236}">
                <a16:creationId xmlns:a16="http://schemas.microsoft.com/office/drawing/2014/main" id="{94A9C963-ED04-41BD-8D28-415BB3BACE33}"/>
              </a:ext>
            </a:extLst>
          </p:cNvPr>
          <p:cNvGrpSpPr/>
          <p:nvPr userDrawn="1"/>
        </p:nvGrpSpPr>
        <p:grpSpPr>
          <a:xfrm>
            <a:off x="260350" y="258763"/>
            <a:ext cx="503238" cy="506412"/>
            <a:chOff x="260350" y="258763"/>
            <a:chExt cx="503238" cy="506412"/>
          </a:xfrm>
        </p:grpSpPr>
        <p:sp>
          <p:nvSpPr>
            <p:cNvPr id="11" name="Freeform 5">
              <a:extLst>
                <a:ext uri="{FF2B5EF4-FFF2-40B4-BE49-F238E27FC236}">
                  <a16:creationId xmlns:a16="http://schemas.microsoft.com/office/drawing/2014/main" id="{02CA2365-A94F-4ED0-819A-EFFBD6E13A2A}"/>
                </a:ext>
              </a:extLst>
            </p:cNvPr>
            <p:cNvSpPr>
              <a:spLocks/>
            </p:cNvSpPr>
            <p:nvPr userDrawn="1"/>
          </p:nvSpPr>
          <p:spPr bwMode="auto">
            <a:xfrm>
              <a:off x="522288" y="258763"/>
              <a:ext cx="241300" cy="323850"/>
            </a:xfrm>
            <a:custGeom>
              <a:avLst/>
              <a:gdLst>
                <a:gd name="T0" fmla="*/ 1845 w 1845"/>
                <a:gd name="T1" fmla="*/ 2080 h 2463"/>
                <a:gd name="T2" fmla="*/ 945 w 1845"/>
                <a:gd name="T3" fmla="*/ 2463 h 2463"/>
                <a:gd name="T4" fmla="*/ 58 w 1845"/>
                <a:gd name="T5" fmla="*/ 1814 h 2463"/>
                <a:gd name="T6" fmla="*/ 0 w 1845"/>
                <a:gd name="T7" fmla="*/ 336 h 2463"/>
                <a:gd name="T8" fmla="*/ 0 w 1845"/>
                <a:gd name="T9" fmla="*/ 0 h 2463"/>
                <a:gd name="T10" fmla="*/ 6 w 1845"/>
                <a:gd name="T11" fmla="*/ 0 h 2463"/>
                <a:gd name="T12" fmla="*/ 493 w 1845"/>
                <a:gd name="T13" fmla="*/ 955 h 2463"/>
                <a:gd name="T14" fmla="*/ 340 w 1845"/>
                <a:gd name="T15" fmla="*/ 1438 h 2463"/>
                <a:gd name="T16" fmla="*/ 221 w 1845"/>
                <a:gd name="T17" fmla="*/ 1757 h 2463"/>
                <a:gd name="T18" fmla="*/ 361 w 1845"/>
                <a:gd name="T19" fmla="*/ 1883 h 2463"/>
                <a:gd name="T20" fmla="*/ 982 w 1845"/>
                <a:gd name="T21" fmla="*/ 1770 h 2463"/>
                <a:gd name="T22" fmla="*/ 1845 w 1845"/>
                <a:gd name="T23" fmla="*/ 2073 h 2463"/>
                <a:gd name="T24" fmla="*/ 1845 w 1845"/>
                <a:gd name="T25" fmla="*/ 2080 h 2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45" h="2463">
                  <a:moveTo>
                    <a:pt x="1845" y="2080"/>
                  </a:moveTo>
                  <a:cubicBezTo>
                    <a:pt x="1580" y="2256"/>
                    <a:pt x="1328" y="2463"/>
                    <a:pt x="945" y="2463"/>
                  </a:cubicBezTo>
                  <a:cubicBezTo>
                    <a:pt x="502" y="2463"/>
                    <a:pt x="130" y="2258"/>
                    <a:pt x="58" y="1814"/>
                  </a:cubicBezTo>
                  <a:cubicBezTo>
                    <a:pt x="6" y="1490"/>
                    <a:pt x="0" y="628"/>
                    <a:pt x="0" y="336"/>
                  </a:cubicBezTo>
                  <a:cubicBezTo>
                    <a:pt x="0" y="0"/>
                    <a:pt x="0" y="0"/>
                    <a:pt x="0" y="0"/>
                  </a:cubicBezTo>
                  <a:cubicBezTo>
                    <a:pt x="6" y="0"/>
                    <a:pt x="6" y="0"/>
                    <a:pt x="6" y="0"/>
                  </a:cubicBezTo>
                  <a:cubicBezTo>
                    <a:pt x="182" y="363"/>
                    <a:pt x="493" y="580"/>
                    <a:pt x="493" y="955"/>
                  </a:cubicBezTo>
                  <a:cubicBezTo>
                    <a:pt x="493" y="1141"/>
                    <a:pt x="432" y="1261"/>
                    <a:pt x="340" y="1438"/>
                  </a:cubicBezTo>
                  <a:cubicBezTo>
                    <a:pt x="292" y="1531"/>
                    <a:pt x="221" y="1648"/>
                    <a:pt x="221" y="1757"/>
                  </a:cubicBezTo>
                  <a:cubicBezTo>
                    <a:pt x="221" y="1821"/>
                    <a:pt x="250" y="1883"/>
                    <a:pt x="361" y="1883"/>
                  </a:cubicBezTo>
                  <a:cubicBezTo>
                    <a:pt x="578" y="1883"/>
                    <a:pt x="700" y="1770"/>
                    <a:pt x="982" y="1770"/>
                  </a:cubicBezTo>
                  <a:cubicBezTo>
                    <a:pt x="1304" y="1770"/>
                    <a:pt x="1534" y="1887"/>
                    <a:pt x="1845" y="2073"/>
                  </a:cubicBezTo>
                  <a:cubicBezTo>
                    <a:pt x="1845" y="2080"/>
                    <a:pt x="1845" y="2080"/>
                    <a:pt x="1845" y="208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sv-SE"/>
            </a:p>
          </p:txBody>
        </p:sp>
        <p:sp>
          <p:nvSpPr>
            <p:cNvPr id="12" name="Freeform 6">
              <a:extLst>
                <a:ext uri="{FF2B5EF4-FFF2-40B4-BE49-F238E27FC236}">
                  <a16:creationId xmlns:a16="http://schemas.microsoft.com/office/drawing/2014/main" id="{910E550A-B98B-4ADA-AD2F-D094FE3AAF9E}"/>
                </a:ext>
              </a:extLst>
            </p:cNvPr>
            <p:cNvSpPr>
              <a:spLocks/>
            </p:cNvSpPr>
            <p:nvPr userDrawn="1"/>
          </p:nvSpPr>
          <p:spPr bwMode="auto">
            <a:xfrm>
              <a:off x="260350" y="258763"/>
              <a:ext cx="241300" cy="323850"/>
            </a:xfrm>
            <a:custGeom>
              <a:avLst/>
              <a:gdLst>
                <a:gd name="T0" fmla="*/ 0 w 1845"/>
                <a:gd name="T1" fmla="*/ 2073 h 2463"/>
                <a:gd name="T2" fmla="*/ 863 w 1845"/>
                <a:gd name="T3" fmla="*/ 1770 h 2463"/>
                <a:gd name="T4" fmla="*/ 1484 w 1845"/>
                <a:gd name="T5" fmla="*/ 1883 h 2463"/>
                <a:gd name="T6" fmla="*/ 1624 w 1845"/>
                <a:gd name="T7" fmla="*/ 1757 h 2463"/>
                <a:gd name="T8" fmla="*/ 1505 w 1845"/>
                <a:gd name="T9" fmla="*/ 1438 h 2463"/>
                <a:gd name="T10" fmla="*/ 1352 w 1845"/>
                <a:gd name="T11" fmla="*/ 955 h 2463"/>
                <a:gd name="T12" fmla="*/ 1839 w 1845"/>
                <a:gd name="T13" fmla="*/ 0 h 2463"/>
                <a:gd name="T14" fmla="*/ 1845 w 1845"/>
                <a:gd name="T15" fmla="*/ 0 h 2463"/>
                <a:gd name="T16" fmla="*/ 1845 w 1845"/>
                <a:gd name="T17" fmla="*/ 334 h 2463"/>
                <a:gd name="T18" fmla="*/ 1787 w 1845"/>
                <a:gd name="T19" fmla="*/ 1814 h 2463"/>
                <a:gd name="T20" fmla="*/ 900 w 1845"/>
                <a:gd name="T21" fmla="*/ 2463 h 2463"/>
                <a:gd name="T22" fmla="*/ 0 w 1845"/>
                <a:gd name="T23" fmla="*/ 2080 h 2463"/>
                <a:gd name="T24" fmla="*/ 0 w 1845"/>
                <a:gd name="T25" fmla="*/ 2073 h 2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45" h="2463">
                  <a:moveTo>
                    <a:pt x="0" y="2073"/>
                  </a:moveTo>
                  <a:cubicBezTo>
                    <a:pt x="311" y="1887"/>
                    <a:pt x="541" y="1770"/>
                    <a:pt x="863" y="1770"/>
                  </a:cubicBezTo>
                  <a:cubicBezTo>
                    <a:pt x="1145" y="1770"/>
                    <a:pt x="1267" y="1883"/>
                    <a:pt x="1484" y="1883"/>
                  </a:cubicBezTo>
                  <a:cubicBezTo>
                    <a:pt x="1594" y="1883"/>
                    <a:pt x="1624" y="1821"/>
                    <a:pt x="1624" y="1757"/>
                  </a:cubicBezTo>
                  <a:cubicBezTo>
                    <a:pt x="1624" y="1648"/>
                    <a:pt x="1553" y="1531"/>
                    <a:pt x="1505" y="1438"/>
                  </a:cubicBezTo>
                  <a:cubicBezTo>
                    <a:pt x="1413" y="1261"/>
                    <a:pt x="1352" y="1141"/>
                    <a:pt x="1352" y="955"/>
                  </a:cubicBezTo>
                  <a:cubicBezTo>
                    <a:pt x="1352" y="580"/>
                    <a:pt x="1663" y="363"/>
                    <a:pt x="1839" y="0"/>
                  </a:cubicBezTo>
                  <a:cubicBezTo>
                    <a:pt x="1845" y="0"/>
                    <a:pt x="1845" y="0"/>
                    <a:pt x="1845" y="0"/>
                  </a:cubicBezTo>
                  <a:cubicBezTo>
                    <a:pt x="1845" y="334"/>
                    <a:pt x="1845" y="334"/>
                    <a:pt x="1845" y="334"/>
                  </a:cubicBezTo>
                  <a:cubicBezTo>
                    <a:pt x="1845" y="628"/>
                    <a:pt x="1839" y="1490"/>
                    <a:pt x="1787" y="1814"/>
                  </a:cubicBezTo>
                  <a:cubicBezTo>
                    <a:pt x="1715" y="2258"/>
                    <a:pt x="1343" y="2463"/>
                    <a:pt x="900" y="2463"/>
                  </a:cubicBezTo>
                  <a:cubicBezTo>
                    <a:pt x="516" y="2463"/>
                    <a:pt x="264" y="2256"/>
                    <a:pt x="0" y="2080"/>
                  </a:cubicBezTo>
                  <a:cubicBezTo>
                    <a:pt x="0" y="2073"/>
                    <a:pt x="0" y="2073"/>
                    <a:pt x="0" y="2073"/>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sv-SE"/>
            </a:p>
          </p:txBody>
        </p:sp>
        <p:sp>
          <p:nvSpPr>
            <p:cNvPr id="13" name="Freeform 7">
              <a:extLst>
                <a:ext uri="{FF2B5EF4-FFF2-40B4-BE49-F238E27FC236}">
                  <a16:creationId xmlns:a16="http://schemas.microsoft.com/office/drawing/2014/main" id="{72D2CB4C-85D6-4CEB-9EE1-0E0043FD835F}"/>
                </a:ext>
              </a:extLst>
            </p:cNvPr>
            <p:cNvSpPr>
              <a:spLocks/>
            </p:cNvSpPr>
            <p:nvPr userDrawn="1"/>
          </p:nvSpPr>
          <p:spPr bwMode="auto">
            <a:xfrm>
              <a:off x="314325" y="625475"/>
              <a:ext cx="95250" cy="139700"/>
            </a:xfrm>
            <a:custGeom>
              <a:avLst/>
              <a:gdLst>
                <a:gd name="T0" fmla="*/ 680 w 728"/>
                <a:gd name="T1" fmla="*/ 252 h 1058"/>
                <a:gd name="T2" fmla="*/ 406 w 728"/>
                <a:gd name="T3" fmla="*/ 140 h 1058"/>
                <a:gd name="T4" fmla="*/ 213 w 728"/>
                <a:gd name="T5" fmla="*/ 265 h 1058"/>
                <a:gd name="T6" fmla="*/ 728 w 728"/>
                <a:gd name="T7" fmla="*/ 752 h 1058"/>
                <a:gd name="T8" fmla="*/ 329 w 728"/>
                <a:gd name="T9" fmla="*/ 1058 h 1058"/>
                <a:gd name="T10" fmla="*/ 7 w 728"/>
                <a:gd name="T11" fmla="*/ 1005 h 1058"/>
                <a:gd name="T12" fmla="*/ 0 w 728"/>
                <a:gd name="T13" fmla="*/ 890 h 1058"/>
                <a:gd name="T14" fmla="*/ 7 w 728"/>
                <a:gd name="T15" fmla="*/ 780 h 1058"/>
                <a:gd name="T16" fmla="*/ 15 w 728"/>
                <a:gd name="T17" fmla="*/ 780 h 1058"/>
                <a:gd name="T18" fmla="*/ 342 w 728"/>
                <a:gd name="T19" fmla="*/ 914 h 1058"/>
                <a:gd name="T20" fmla="*/ 529 w 728"/>
                <a:gd name="T21" fmla="*/ 782 h 1058"/>
                <a:gd name="T22" fmla="*/ 20 w 728"/>
                <a:gd name="T23" fmla="*/ 297 h 1058"/>
                <a:gd name="T24" fmla="*/ 420 w 728"/>
                <a:gd name="T25" fmla="*/ 0 h 1058"/>
                <a:gd name="T26" fmla="*/ 687 w 728"/>
                <a:gd name="T27" fmla="*/ 40 h 1058"/>
                <a:gd name="T28" fmla="*/ 693 w 728"/>
                <a:gd name="T29" fmla="*/ 135 h 1058"/>
                <a:gd name="T30" fmla="*/ 687 w 728"/>
                <a:gd name="T31" fmla="*/ 252 h 1058"/>
                <a:gd name="T32" fmla="*/ 680 w 728"/>
                <a:gd name="T33" fmla="*/ 252 h 10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28" h="1058">
                  <a:moveTo>
                    <a:pt x="680" y="252"/>
                  </a:moveTo>
                  <a:cubicBezTo>
                    <a:pt x="643" y="191"/>
                    <a:pt x="555" y="140"/>
                    <a:pt x="406" y="140"/>
                  </a:cubicBezTo>
                  <a:cubicBezTo>
                    <a:pt x="295" y="140"/>
                    <a:pt x="213" y="174"/>
                    <a:pt x="213" y="265"/>
                  </a:cubicBezTo>
                  <a:cubicBezTo>
                    <a:pt x="213" y="471"/>
                    <a:pt x="728" y="432"/>
                    <a:pt x="728" y="752"/>
                  </a:cubicBezTo>
                  <a:cubicBezTo>
                    <a:pt x="728" y="938"/>
                    <a:pt x="594" y="1058"/>
                    <a:pt x="329" y="1058"/>
                  </a:cubicBezTo>
                  <a:cubicBezTo>
                    <a:pt x="199" y="1058"/>
                    <a:pt x="80" y="1038"/>
                    <a:pt x="7" y="1005"/>
                  </a:cubicBezTo>
                  <a:cubicBezTo>
                    <a:pt x="2" y="965"/>
                    <a:pt x="0" y="927"/>
                    <a:pt x="0" y="890"/>
                  </a:cubicBezTo>
                  <a:cubicBezTo>
                    <a:pt x="0" y="854"/>
                    <a:pt x="3" y="817"/>
                    <a:pt x="7" y="780"/>
                  </a:cubicBezTo>
                  <a:cubicBezTo>
                    <a:pt x="15" y="780"/>
                    <a:pt x="15" y="780"/>
                    <a:pt x="15" y="780"/>
                  </a:cubicBezTo>
                  <a:cubicBezTo>
                    <a:pt x="91" y="880"/>
                    <a:pt x="217" y="914"/>
                    <a:pt x="342" y="914"/>
                  </a:cubicBezTo>
                  <a:cubicBezTo>
                    <a:pt x="464" y="914"/>
                    <a:pt x="529" y="865"/>
                    <a:pt x="529" y="782"/>
                  </a:cubicBezTo>
                  <a:cubicBezTo>
                    <a:pt x="529" y="574"/>
                    <a:pt x="20" y="631"/>
                    <a:pt x="20" y="297"/>
                  </a:cubicBezTo>
                  <a:cubicBezTo>
                    <a:pt x="20" y="114"/>
                    <a:pt x="159" y="0"/>
                    <a:pt x="420" y="0"/>
                  </a:cubicBezTo>
                  <a:cubicBezTo>
                    <a:pt x="487" y="0"/>
                    <a:pt x="616" y="8"/>
                    <a:pt x="687" y="40"/>
                  </a:cubicBezTo>
                  <a:cubicBezTo>
                    <a:pt x="691" y="57"/>
                    <a:pt x="693" y="101"/>
                    <a:pt x="693" y="135"/>
                  </a:cubicBezTo>
                  <a:cubicBezTo>
                    <a:pt x="693" y="182"/>
                    <a:pt x="690" y="225"/>
                    <a:pt x="687" y="252"/>
                  </a:cubicBezTo>
                  <a:cubicBezTo>
                    <a:pt x="680" y="252"/>
                    <a:pt x="680" y="252"/>
                    <a:pt x="680" y="25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sv-SE"/>
            </a:p>
          </p:txBody>
        </p:sp>
        <p:sp>
          <p:nvSpPr>
            <p:cNvPr id="14" name="Freeform 8">
              <a:extLst>
                <a:ext uri="{FF2B5EF4-FFF2-40B4-BE49-F238E27FC236}">
                  <a16:creationId xmlns:a16="http://schemas.microsoft.com/office/drawing/2014/main" id="{E791EDC4-8302-4829-8B4B-A1D52FD2C07E}"/>
                </a:ext>
              </a:extLst>
            </p:cNvPr>
            <p:cNvSpPr>
              <a:spLocks/>
            </p:cNvSpPr>
            <p:nvPr userDrawn="1"/>
          </p:nvSpPr>
          <p:spPr bwMode="auto">
            <a:xfrm>
              <a:off x="450850" y="627063"/>
              <a:ext cx="103188" cy="136525"/>
            </a:xfrm>
            <a:custGeom>
              <a:avLst/>
              <a:gdLst>
                <a:gd name="T0" fmla="*/ 507 w 792"/>
                <a:gd name="T1" fmla="*/ 879 h 1032"/>
                <a:gd name="T2" fmla="*/ 785 w 792"/>
                <a:gd name="T3" fmla="*/ 818 h 1032"/>
                <a:gd name="T4" fmla="*/ 792 w 792"/>
                <a:gd name="T5" fmla="*/ 818 h 1032"/>
                <a:gd name="T6" fmla="*/ 743 w 792"/>
                <a:gd name="T7" fmla="*/ 1032 h 1032"/>
                <a:gd name="T8" fmla="*/ 0 w 792"/>
                <a:gd name="T9" fmla="*/ 1032 h 1032"/>
                <a:gd name="T10" fmla="*/ 0 w 792"/>
                <a:gd name="T11" fmla="*/ 1025 h 1032"/>
                <a:gd name="T12" fmla="*/ 65 w 792"/>
                <a:gd name="T13" fmla="*/ 886 h 1032"/>
                <a:gd name="T14" fmla="*/ 65 w 792"/>
                <a:gd name="T15" fmla="*/ 306 h 1032"/>
                <a:gd name="T16" fmla="*/ 5 w 792"/>
                <a:gd name="T17" fmla="*/ 13 h 1032"/>
                <a:gd name="T18" fmla="*/ 5 w 792"/>
                <a:gd name="T19" fmla="*/ 5 h 1032"/>
                <a:gd name="T20" fmla="*/ 152 w 792"/>
                <a:gd name="T21" fmla="*/ 0 h 1032"/>
                <a:gd name="T22" fmla="*/ 327 w 792"/>
                <a:gd name="T23" fmla="*/ 6 h 1032"/>
                <a:gd name="T24" fmla="*/ 327 w 792"/>
                <a:gd name="T25" fmla="*/ 14 h 1032"/>
                <a:gd name="T26" fmla="*/ 255 w 792"/>
                <a:gd name="T27" fmla="*/ 306 h 1032"/>
                <a:gd name="T28" fmla="*/ 255 w 792"/>
                <a:gd name="T29" fmla="*/ 879 h 1032"/>
                <a:gd name="T30" fmla="*/ 507 w 792"/>
                <a:gd name="T31" fmla="*/ 879 h 10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92" h="1032">
                  <a:moveTo>
                    <a:pt x="507" y="879"/>
                  </a:moveTo>
                  <a:cubicBezTo>
                    <a:pt x="664" y="879"/>
                    <a:pt x="738" y="861"/>
                    <a:pt x="785" y="818"/>
                  </a:cubicBezTo>
                  <a:cubicBezTo>
                    <a:pt x="792" y="818"/>
                    <a:pt x="792" y="818"/>
                    <a:pt x="792" y="818"/>
                  </a:cubicBezTo>
                  <a:cubicBezTo>
                    <a:pt x="787" y="871"/>
                    <a:pt x="759" y="993"/>
                    <a:pt x="743" y="1032"/>
                  </a:cubicBezTo>
                  <a:cubicBezTo>
                    <a:pt x="0" y="1032"/>
                    <a:pt x="0" y="1032"/>
                    <a:pt x="0" y="1032"/>
                  </a:cubicBezTo>
                  <a:cubicBezTo>
                    <a:pt x="0" y="1025"/>
                    <a:pt x="0" y="1025"/>
                    <a:pt x="0" y="1025"/>
                  </a:cubicBezTo>
                  <a:cubicBezTo>
                    <a:pt x="44" y="997"/>
                    <a:pt x="65" y="973"/>
                    <a:pt x="65" y="886"/>
                  </a:cubicBezTo>
                  <a:cubicBezTo>
                    <a:pt x="65" y="306"/>
                    <a:pt x="65" y="306"/>
                    <a:pt x="65" y="306"/>
                  </a:cubicBezTo>
                  <a:cubicBezTo>
                    <a:pt x="65" y="108"/>
                    <a:pt x="65" y="58"/>
                    <a:pt x="5" y="13"/>
                  </a:cubicBezTo>
                  <a:cubicBezTo>
                    <a:pt x="5" y="5"/>
                    <a:pt x="5" y="5"/>
                    <a:pt x="5" y="5"/>
                  </a:cubicBezTo>
                  <a:cubicBezTo>
                    <a:pt x="34" y="2"/>
                    <a:pt x="87" y="0"/>
                    <a:pt x="152" y="0"/>
                  </a:cubicBezTo>
                  <a:cubicBezTo>
                    <a:pt x="227" y="0"/>
                    <a:pt x="294" y="2"/>
                    <a:pt x="327" y="6"/>
                  </a:cubicBezTo>
                  <a:cubicBezTo>
                    <a:pt x="327" y="14"/>
                    <a:pt x="327" y="14"/>
                    <a:pt x="327" y="14"/>
                  </a:cubicBezTo>
                  <a:cubicBezTo>
                    <a:pt x="257" y="66"/>
                    <a:pt x="255" y="108"/>
                    <a:pt x="255" y="306"/>
                  </a:cubicBezTo>
                  <a:cubicBezTo>
                    <a:pt x="255" y="879"/>
                    <a:pt x="255" y="879"/>
                    <a:pt x="255" y="879"/>
                  </a:cubicBezTo>
                  <a:cubicBezTo>
                    <a:pt x="507" y="879"/>
                    <a:pt x="507" y="879"/>
                    <a:pt x="507" y="87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sv-SE"/>
            </a:p>
          </p:txBody>
        </p:sp>
        <p:sp>
          <p:nvSpPr>
            <p:cNvPr id="15" name="Freeform 9">
              <a:extLst>
                <a:ext uri="{FF2B5EF4-FFF2-40B4-BE49-F238E27FC236}">
                  <a16:creationId xmlns:a16="http://schemas.microsoft.com/office/drawing/2014/main" id="{7F57A86D-80CD-43BB-ABCA-763C7277C566}"/>
                </a:ext>
              </a:extLst>
            </p:cNvPr>
            <p:cNvSpPr>
              <a:spLocks/>
            </p:cNvSpPr>
            <p:nvPr userDrawn="1"/>
          </p:nvSpPr>
          <p:spPr bwMode="auto">
            <a:xfrm>
              <a:off x="576263" y="627063"/>
              <a:ext cx="131763" cy="138112"/>
            </a:xfrm>
            <a:custGeom>
              <a:avLst/>
              <a:gdLst>
                <a:gd name="T0" fmla="*/ 71 w 1004"/>
                <a:gd name="T1" fmla="*/ 305 h 1045"/>
                <a:gd name="T2" fmla="*/ 0 w 1004"/>
                <a:gd name="T3" fmla="*/ 14 h 1045"/>
                <a:gd name="T4" fmla="*/ 0 w 1004"/>
                <a:gd name="T5" fmla="*/ 6 h 1045"/>
                <a:gd name="T6" fmla="*/ 160 w 1004"/>
                <a:gd name="T7" fmla="*/ 0 h 1045"/>
                <a:gd name="T8" fmla="*/ 268 w 1004"/>
                <a:gd name="T9" fmla="*/ 2 h 1045"/>
                <a:gd name="T10" fmla="*/ 261 w 1004"/>
                <a:gd name="T11" fmla="*/ 305 h 1045"/>
                <a:gd name="T12" fmla="*/ 261 w 1004"/>
                <a:gd name="T13" fmla="*/ 651 h 1045"/>
                <a:gd name="T14" fmla="*/ 431 w 1004"/>
                <a:gd name="T15" fmla="*/ 879 h 1045"/>
                <a:gd name="T16" fmla="*/ 709 w 1004"/>
                <a:gd name="T17" fmla="*/ 793 h 1045"/>
                <a:gd name="T18" fmla="*/ 730 w 1004"/>
                <a:gd name="T19" fmla="*/ 730 h 1045"/>
                <a:gd name="T20" fmla="*/ 730 w 1004"/>
                <a:gd name="T21" fmla="*/ 309 h 1045"/>
                <a:gd name="T22" fmla="*/ 659 w 1004"/>
                <a:gd name="T23" fmla="*/ 14 h 1045"/>
                <a:gd name="T24" fmla="*/ 659 w 1004"/>
                <a:gd name="T25" fmla="*/ 6 h 1045"/>
                <a:gd name="T26" fmla="*/ 821 w 1004"/>
                <a:gd name="T27" fmla="*/ 0 h 1045"/>
                <a:gd name="T28" fmla="*/ 926 w 1004"/>
                <a:gd name="T29" fmla="*/ 2 h 1045"/>
                <a:gd name="T30" fmla="*/ 920 w 1004"/>
                <a:gd name="T31" fmla="*/ 306 h 1045"/>
                <a:gd name="T32" fmla="*/ 920 w 1004"/>
                <a:gd name="T33" fmla="*/ 784 h 1045"/>
                <a:gd name="T34" fmla="*/ 1004 w 1004"/>
                <a:gd name="T35" fmla="*/ 1027 h 1045"/>
                <a:gd name="T36" fmla="*/ 1004 w 1004"/>
                <a:gd name="T37" fmla="*/ 1032 h 1045"/>
                <a:gd name="T38" fmla="*/ 782 w 1004"/>
                <a:gd name="T39" fmla="*/ 1032 h 1045"/>
                <a:gd name="T40" fmla="*/ 744 w 1004"/>
                <a:gd name="T41" fmla="*/ 939 h 1045"/>
                <a:gd name="T42" fmla="*/ 387 w 1004"/>
                <a:gd name="T43" fmla="*/ 1045 h 1045"/>
                <a:gd name="T44" fmla="*/ 71 w 1004"/>
                <a:gd name="T45" fmla="*/ 736 h 1045"/>
                <a:gd name="T46" fmla="*/ 71 w 1004"/>
                <a:gd name="T47" fmla="*/ 305 h 10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004" h="1045">
                  <a:moveTo>
                    <a:pt x="71" y="305"/>
                  </a:moveTo>
                  <a:cubicBezTo>
                    <a:pt x="71" y="108"/>
                    <a:pt x="71" y="66"/>
                    <a:pt x="0" y="14"/>
                  </a:cubicBezTo>
                  <a:cubicBezTo>
                    <a:pt x="0" y="6"/>
                    <a:pt x="0" y="6"/>
                    <a:pt x="0" y="6"/>
                  </a:cubicBezTo>
                  <a:cubicBezTo>
                    <a:pt x="26" y="4"/>
                    <a:pt x="92" y="0"/>
                    <a:pt x="160" y="0"/>
                  </a:cubicBezTo>
                  <a:cubicBezTo>
                    <a:pt x="197" y="0"/>
                    <a:pt x="232" y="0"/>
                    <a:pt x="268" y="2"/>
                  </a:cubicBezTo>
                  <a:cubicBezTo>
                    <a:pt x="266" y="40"/>
                    <a:pt x="261" y="102"/>
                    <a:pt x="261" y="305"/>
                  </a:cubicBezTo>
                  <a:cubicBezTo>
                    <a:pt x="261" y="651"/>
                    <a:pt x="261" y="651"/>
                    <a:pt x="261" y="651"/>
                  </a:cubicBezTo>
                  <a:cubicBezTo>
                    <a:pt x="261" y="802"/>
                    <a:pt x="283" y="879"/>
                    <a:pt x="431" y="879"/>
                  </a:cubicBezTo>
                  <a:cubicBezTo>
                    <a:pt x="547" y="879"/>
                    <a:pt x="661" y="834"/>
                    <a:pt x="709" y="793"/>
                  </a:cubicBezTo>
                  <a:cubicBezTo>
                    <a:pt x="730" y="775"/>
                    <a:pt x="730" y="756"/>
                    <a:pt x="730" y="730"/>
                  </a:cubicBezTo>
                  <a:cubicBezTo>
                    <a:pt x="730" y="309"/>
                    <a:pt x="730" y="309"/>
                    <a:pt x="730" y="309"/>
                  </a:cubicBezTo>
                  <a:cubicBezTo>
                    <a:pt x="730" y="108"/>
                    <a:pt x="730" y="67"/>
                    <a:pt x="659" y="14"/>
                  </a:cubicBezTo>
                  <a:cubicBezTo>
                    <a:pt x="659" y="6"/>
                    <a:pt x="659" y="6"/>
                    <a:pt x="659" y="6"/>
                  </a:cubicBezTo>
                  <a:cubicBezTo>
                    <a:pt x="684" y="4"/>
                    <a:pt x="751" y="0"/>
                    <a:pt x="821" y="0"/>
                  </a:cubicBezTo>
                  <a:cubicBezTo>
                    <a:pt x="856" y="0"/>
                    <a:pt x="890" y="0"/>
                    <a:pt x="926" y="2"/>
                  </a:cubicBezTo>
                  <a:cubicBezTo>
                    <a:pt x="925" y="40"/>
                    <a:pt x="920" y="102"/>
                    <a:pt x="920" y="306"/>
                  </a:cubicBezTo>
                  <a:cubicBezTo>
                    <a:pt x="920" y="784"/>
                    <a:pt x="920" y="784"/>
                    <a:pt x="920" y="784"/>
                  </a:cubicBezTo>
                  <a:cubicBezTo>
                    <a:pt x="920" y="871"/>
                    <a:pt x="930" y="979"/>
                    <a:pt x="1004" y="1027"/>
                  </a:cubicBezTo>
                  <a:cubicBezTo>
                    <a:pt x="1004" y="1032"/>
                    <a:pt x="1004" y="1032"/>
                    <a:pt x="1004" y="1032"/>
                  </a:cubicBezTo>
                  <a:cubicBezTo>
                    <a:pt x="782" y="1032"/>
                    <a:pt x="782" y="1032"/>
                    <a:pt x="782" y="1032"/>
                  </a:cubicBezTo>
                  <a:cubicBezTo>
                    <a:pt x="765" y="1014"/>
                    <a:pt x="749" y="960"/>
                    <a:pt x="744" y="939"/>
                  </a:cubicBezTo>
                  <a:cubicBezTo>
                    <a:pt x="639" y="1009"/>
                    <a:pt x="530" y="1045"/>
                    <a:pt x="387" y="1045"/>
                  </a:cubicBezTo>
                  <a:cubicBezTo>
                    <a:pt x="145" y="1045"/>
                    <a:pt x="71" y="926"/>
                    <a:pt x="71" y="736"/>
                  </a:cubicBezTo>
                  <a:cubicBezTo>
                    <a:pt x="71" y="305"/>
                    <a:pt x="71" y="305"/>
                    <a:pt x="71" y="30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sv-SE"/>
            </a:p>
          </p:txBody>
        </p:sp>
      </p:grpSp>
      <p:sp>
        <p:nvSpPr>
          <p:cNvPr id="9" name="Rektangel 8">
            <a:extLst>
              <a:ext uri="{FF2B5EF4-FFF2-40B4-BE49-F238E27FC236}">
                <a16:creationId xmlns:a16="http://schemas.microsoft.com/office/drawing/2014/main" id="{F7A80C34-BE5B-48ED-9F8E-B78B0BD14B19}"/>
              </a:ext>
            </a:extLst>
          </p:cNvPr>
          <p:cNvSpPr/>
          <p:nvPr userDrawn="1"/>
        </p:nvSpPr>
        <p:spPr>
          <a:xfrm>
            <a:off x="-2088107" y="24063"/>
            <a:ext cx="2003883" cy="1269322"/>
          </a:xfrm>
          <a:prstGeom prst="rect">
            <a:avLst/>
          </a:prstGeom>
          <a:solidFill>
            <a:schemeClr val="bg1">
              <a:lumMod val="75000"/>
            </a:schemeClr>
          </a:solidFill>
        </p:spPr>
        <p:txBody>
          <a:bodyPr wrap="square">
            <a:spAutoFit/>
          </a:bodyPr>
          <a:lstStyle/>
          <a:p>
            <a:pPr marL="0" lvl="0" indent="0">
              <a:lnSpc>
                <a:spcPct val="107000"/>
              </a:lnSpc>
              <a:spcAft>
                <a:spcPts val="800"/>
              </a:spcAft>
              <a:buFont typeface="+mj-lt"/>
              <a:buNone/>
              <a:tabLst>
                <a:tab pos="84138" algn="l"/>
                <a:tab pos="265113" algn="l"/>
              </a:tabLst>
            </a:pPr>
            <a:r>
              <a:rPr lang="sv-SE" sz="1200" b="0" i="1" u="none">
                <a:effectLst/>
                <a:latin typeface="Calibri" panose="020F0502020204030204" pitchFamily="34" charset="0"/>
                <a:ea typeface="Calibri" panose="020F0502020204030204" pitchFamily="34" charset="0"/>
                <a:cs typeface="Times New Roman" panose="02020603050405020304" pitchFamily="18" charset="0"/>
              </a:rPr>
              <a:t>Tom svart sida: </a:t>
            </a:r>
            <a:r>
              <a:rPr lang="sv-SE" sz="1200" b="0" i="0" u="none">
                <a:effectLst/>
                <a:latin typeface="Calibri" panose="020F0502020204030204" pitchFamily="34" charset="0"/>
                <a:ea typeface="Calibri" panose="020F0502020204030204" pitchFamily="34" charset="0"/>
                <a:cs typeface="Times New Roman" panose="02020603050405020304" pitchFamily="18" charset="0"/>
              </a:rPr>
              <a:t>välj som paussida eller lägg in om du vill diskutera något utanför presentationen. Svart sida gör presentationen mindre tung än en bild.</a:t>
            </a:r>
          </a:p>
        </p:txBody>
      </p:sp>
    </p:spTree>
    <p:extLst>
      <p:ext uri="{BB962C8B-B14F-4D97-AF65-F5344CB8AC3E}">
        <p14:creationId xmlns:p14="http://schemas.microsoft.com/office/powerpoint/2010/main" val="15727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Mellanrubrik svart sida">
    <p:spTree>
      <p:nvGrpSpPr>
        <p:cNvPr id="1" name=""/>
        <p:cNvGrpSpPr/>
        <p:nvPr/>
      </p:nvGrpSpPr>
      <p:grpSpPr>
        <a:xfrm>
          <a:off x="0" y="0"/>
          <a:ext cx="0" cy="0"/>
          <a:chOff x="0" y="0"/>
          <a:chExt cx="0" cy="0"/>
        </a:xfrm>
      </p:grpSpPr>
      <p:sp>
        <p:nvSpPr>
          <p:cNvPr id="4" name="Rektangel 3">
            <a:extLst>
              <a:ext uri="{FF2B5EF4-FFF2-40B4-BE49-F238E27FC236}">
                <a16:creationId xmlns:a16="http://schemas.microsoft.com/office/drawing/2014/main" id="{244EC2FD-BC9A-48B1-8311-548D1332431F}"/>
              </a:ext>
            </a:extLst>
          </p:cNvPr>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 name="Rubrik 1">
            <a:extLst>
              <a:ext uri="{FF2B5EF4-FFF2-40B4-BE49-F238E27FC236}">
                <a16:creationId xmlns:a16="http://schemas.microsoft.com/office/drawing/2014/main" id="{1A2E631D-57F7-4466-9422-5DF057A37B4A}"/>
              </a:ext>
            </a:extLst>
          </p:cNvPr>
          <p:cNvSpPr>
            <a:spLocks noGrp="1"/>
          </p:cNvSpPr>
          <p:nvPr>
            <p:ph type="ctrTitle" hasCustomPrompt="1"/>
          </p:nvPr>
        </p:nvSpPr>
        <p:spPr>
          <a:xfrm>
            <a:off x="1524000" y="2235200"/>
            <a:ext cx="9144000" cy="2387600"/>
          </a:xfrm>
        </p:spPr>
        <p:txBody>
          <a:bodyPr anchor="ctr"/>
          <a:lstStyle>
            <a:lvl1pPr algn="ctr">
              <a:lnSpc>
                <a:spcPts val="5600"/>
              </a:lnSpc>
              <a:defRPr sz="4600">
                <a:solidFill>
                  <a:schemeClr val="bg1"/>
                </a:solidFill>
              </a:defRPr>
            </a:lvl1pPr>
          </a:lstStyle>
          <a:p>
            <a:r>
              <a:rPr lang="sv-SE"/>
              <a:t>Mellanrubrik</a:t>
            </a:r>
          </a:p>
        </p:txBody>
      </p:sp>
      <p:grpSp>
        <p:nvGrpSpPr>
          <p:cNvPr id="16" name="Grupp 15">
            <a:extLst>
              <a:ext uri="{FF2B5EF4-FFF2-40B4-BE49-F238E27FC236}">
                <a16:creationId xmlns:a16="http://schemas.microsoft.com/office/drawing/2014/main" id="{94A9C963-ED04-41BD-8D28-415BB3BACE33}"/>
              </a:ext>
            </a:extLst>
          </p:cNvPr>
          <p:cNvGrpSpPr/>
          <p:nvPr userDrawn="1"/>
        </p:nvGrpSpPr>
        <p:grpSpPr>
          <a:xfrm>
            <a:off x="260350" y="258763"/>
            <a:ext cx="503238" cy="506412"/>
            <a:chOff x="260350" y="258763"/>
            <a:chExt cx="503238" cy="506412"/>
          </a:xfrm>
        </p:grpSpPr>
        <p:sp>
          <p:nvSpPr>
            <p:cNvPr id="11" name="Freeform 5">
              <a:extLst>
                <a:ext uri="{FF2B5EF4-FFF2-40B4-BE49-F238E27FC236}">
                  <a16:creationId xmlns:a16="http://schemas.microsoft.com/office/drawing/2014/main" id="{02CA2365-A94F-4ED0-819A-EFFBD6E13A2A}"/>
                </a:ext>
              </a:extLst>
            </p:cNvPr>
            <p:cNvSpPr>
              <a:spLocks/>
            </p:cNvSpPr>
            <p:nvPr userDrawn="1"/>
          </p:nvSpPr>
          <p:spPr bwMode="auto">
            <a:xfrm>
              <a:off x="522288" y="258763"/>
              <a:ext cx="241300" cy="323850"/>
            </a:xfrm>
            <a:custGeom>
              <a:avLst/>
              <a:gdLst>
                <a:gd name="T0" fmla="*/ 1845 w 1845"/>
                <a:gd name="T1" fmla="*/ 2080 h 2463"/>
                <a:gd name="T2" fmla="*/ 945 w 1845"/>
                <a:gd name="T3" fmla="*/ 2463 h 2463"/>
                <a:gd name="T4" fmla="*/ 58 w 1845"/>
                <a:gd name="T5" fmla="*/ 1814 h 2463"/>
                <a:gd name="T6" fmla="*/ 0 w 1845"/>
                <a:gd name="T7" fmla="*/ 336 h 2463"/>
                <a:gd name="T8" fmla="*/ 0 w 1845"/>
                <a:gd name="T9" fmla="*/ 0 h 2463"/>
                <a:gd name="T10" fmla="*/ 6 w 1845"/>
                <a:gd name="T11" fmla="*/ 0 h 2463"/>
                <a:gd name="T12" fmla="*/ 493 w 1845"/>
                <a:gd name="T13" fmla="*/ 955 h 2463"/>
                <a:gd name="T14" fmla="*/ 340 w 1845"/>
                <a:gd name="T15" fmla="*/ 1438 h 2463"/>
                <a:gd name="T16" fmla="*/ 221 w 1845"/>
                <a:gd name="T17" fmla="*/ 1757 h 2463"/>
                <a:gd name="T18" fmla="*/ 361 w 1845"/>
                <a:gd name="T19" fmla="*/ 1883 h 2463"/>
                <a:gd name="T20" fmla="*/ 982 w 1845"/>
                <a:gd name="T21" fmla="*/ 1770 h 2463"/>
                <a:gd name="T22" fmla="*/ 1845 w 1845"/>
                <a:gd name="T23" fmla="*/ 2073 h 2463"/>
                <a:gd name="T24" fmla="*/ 1845 w 1845"/>
                <a:gd name="T25" fmla="*/ 2080 h 2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45" h="2463">
                  <a:moveTo>
                    <a:pt x="1845" y="2080"/>
                  </a:moveTo>
                  <a:cubicBezTo>
                    <a:pt x="1580" y="2256"/>
                    <a:pt x="1328" y="2463"/>
                    <a:pt x="945" y="2463"/>
                  </a:cubicBezTo>
                  <a:cubicBezTo>
                    <a:pt x="502" y="2463"/>
                    <a:pt x="130" y="2258"/>
                    <a:pt x="58" y="1814"/>
                  </a:cubicBezTo>
                  <a:cubicBezTo>
                    <a:pt x="6" y="1490"/>
                    <a:pt x="0" y="628"/>
                    <a:pt x="0" y="336"/>
                  </a:cubicBezTo>
                  <a:cubicBezTo>
                    <a:pt x="0" y="0"/>
                    <a:pt x="0" y="0"/>
                    <a:pt x="0" y="0"/>
                  </a:cubicBezTo>
                  <a:cubicBezTo>
                    <a:pt x="6" y="0"/>
                    <a:pt x="6" y="0"/>
                    <a:pt x="6" y="0"/>
                  </a:cubicBezTo>
                  <a:cubicBezTo>
                    <a:pt x="182" y="363"/>
                    <a:pt x="493" y="580"/>
                    <a:pt x="493" y="955"/>
                  </a:cubicBezTo>
                  <a:cubicBezTo>
                    <a:pt x="493" y="1141"/>
                    <a:pt x="432" y="1261"/>
                    <a:pt x="340" y="1438"/>
                  </a:cubicBezTo>
                  <a:cubicBezTo>
                    <a:pt x="292" y="1531"/>
                    <a:pt x="221" y="1648"/>
                    <a:pt x="221" y="1757"/>
                  </a:cubicBezTo>
                  <a:cubicBezTo>
                    <a:pt x="221" y="1821"/>
                    <a:pt x="250" y="1883"/>
                    <a:pt x="361" y="1883"/>
                  </a:cubicBezTo>
                  <a:cubicBezTo>
                    <a:pt x="578" y="1883"/>
                    <a:pt x="700" y="1770"/>
                    <a:pt x="982" y="1770"/>
                  </a:cubicBezTo>
                  <a:cubicBezTo>
                    <a:pt x="1304" y="1770"/>
                    <a:pt x="1534" y="1887"/>
                    <a:pt x="1845" y="2073"/>
                  </a:cubicBezTo>
                  <a:cubicBezTo>
                    <a:pt x="1845" y="2080"/>
                    <a:pt x="1845" y="2080"/>
                    <a:pt x="1845" y="208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sv-SE"/>
            </a:p>
          </p:txBody>
        </p:sp>
        <p:sp>
          <p:nvSpPr>
            <p:cNvPr id="12" name="Freeform 6">
              <a:extLst>
                <a:ext uri="{FF2B5EF4-FFF2-40B4-BE49-F238E27FC236}">
                  <a16:creationId xmlns:a16="http://schemas.microsoft.com/office/drawing/2014/main" id="{910E550A-B98B-4ADA-AD2F-D094FE3AAF9E}"/>
                </a:ext>
              </a:extLst>
            </p:cNvPr>
            <p:cNvSpPr>
              <a:spLocks/>
            </p:cNvSpPr>
            <p:nvPr userDrawn="1"/>
          </p:nvSpPr>
          <p:spPr bwMode="auto">
            <a:xfrm>
              <a:off x="260350" y="258763"/>
              <a:ext cx="241300" cy="323850"/>
            </a:xfrm>
            <a:custGeom>
              <a:avLst/>
              <a:gdLst>
                <a:gd name="T0" fmla="*/ 0 w 1845"/>
                <a:gd name="T1" fmla="*/ 2073 h 2463"/>
                <a:gd name="T2" fmla="*/ 863 w 1845"/>
                <a:gd name="T3" fmla="*/ 1770 h 2463"/>
                <a:gd name="T4" fmla="*/ 1484 w 1845"/>
                <a:gd name="T5" fmla="*/ 1883 h 2463"/>
                <a:gd name="T6" fmla="*/ 1624 w 1845"/>
                <a:gd name="T7" fmla="*/ 1757 h 2463"/>
                <a:gd name="T8" fmla="*/ 1505 w 1845"/>
                <a:gd name="T9" fmla="*/ 1438 h 2463"/>
                <a:gd name="T10" fmla="*/ 1352 w 1845"/>
                <a:gd name="T11" fmla="*/ 955 h 2463"/>
                <a:gd name="T12" fmla="*/ 1839 w 1845"/>
                <a:gd name="T13" fmla="*/ 0 h 2463"/>
                <a:gd name="T14" fmla="*/ 1845 w 1845"/>
                <a:gd name="T15" fmla="*/ 0 h 2463"/>
                <a:gd name="T16" fmla="*/ 1845 w 1845"/>
                <a:gd name="T17" fmla="*/ 334 h 2463"/>
                <a:gd name="T18" fmla="*/ 1787 w 1845"/>
                <a:gd name="T19" fmla="*/ 1814 h 2463"/>
                <a:gd name="T20" fmla="*/ 900 w 1845"/>
                <a:gd name="T21" fmla="*/ 2463 h 2463"/>
                <a:gd name="T22" fmla="*/ 0 w 1845"/>
                <a:gd name="T23" fmla="*/ 2080 h 2463"/>
                <a:gd name="T24" fmla="*/ 0 w 1845"/>
                <a:gd name="T25" fmla="*/ 2073 h 2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45" h="2463">
                  <a:moveTo>
                    <a:pt x="0" y="2073"/>
                  </a:moveTo>
                  <a:cubicBezTo>
                    <a:pt x="311" y="1887"/>
                    <a:pt x="541" y="1770"/>
                    <a:pt x="863" y="1770"/>
                  </a:cubicBezTo>
                  <a:cubicBezTo>
                    <a:pt x="1145" y="1770"/>
                    <a:pt x="1267" y="1883"/>
                    <a:pt x="1484" y="1883"/>
                  </a:cubicBezTo>
                  <a:cubicBezTo>
                    <a:pt x="1594" y="1883"/>
                    <a:pt x="1624" y="1821"/>
                    <a:pt x="1624" y="1757"/>
                  </a:cubicBezTo>
                  <a:cubicBezTo>
                    <a:pt x="1624" y="1648"/>
                    <a:pt x="1553" y="1531"/>
                    <a:pt x="1505" y="1438"/>
                  </a:cubicBezTo>
                  <a:cubicBezTo>
                    <a:pt x="1413" y="1261"/>
                    <a:pt x="1352" y="1141"/>
                    <a:pt x="1352" y="955"/>
                  </a:cubicBezTo>
                  <a:cubicBezTo>
                    <a:pt x="1352" y="580"/>
                    <a:pt x="1663" y="363"/>
                    <a:pt x="1839" y="0"/>
                  </a:cubicBezTo>
                  <a:cubicBezTo>
                    <a:pt x="1845" y="0"/>
                    <a:pt x="1845" y="0"/>
                    <a:pt x="1845" y="0"/>
                  </a:cubicBezTo>
                  <a:cubicBezTo>
                    <a:pt x="1845" y="334"/>
                    <a:pt x="1845" y="334"/>
                    <a:pt x="1845" y="334"/>
                  </a:cubicBezTo>
                  <a:cubicBezTo>
                    <a:pt x="1845" y="628"/>
                    <a:pt x="1839" y="1490"/>
                    <a:pt x="1787" y="1814"/>
                  </a:cubicBezTo>
                  <a:cubicBezTo>
                    <a:pt x="1715" y="2258"/>
                    <a:pt x="1343" y="2463"/>
                    <a:pt x="900" y="2463"/>
                  </a:cubicBezTo>
                  <a:cubicBezTo>
                    <a:pt x="516" y="2463"/>
                    <a:pt x="264" y="2256"/>
                    <a:pt x="0" y="2080"/>
                  </a:cubicBezTo>
                  <a:cubicBezTo>
                    <a:pt x="0" y="2073"/>
                    <a:pt x="0" y="2073"/>
                    <a:pt x="0" y="2073"/>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sv-SE"/>
            </a:p>
          </p:txBody>
        </p:sp>
        <p:sp>
          <p:nvSpPr>
            <p:cNvPr id="13" name="Freeform 7">
              <a:extLst>
                <a:ext uri="{FF2B5EF4-FFF2-40B4-BE49-F238E27FC236}">
                  <a16:creationId xmlns:a16="http://schemas.microsoft.com/office/drawing/2014/main" id="{72D2CB4C-85D6-4CEB-9EE1-0E0043FD835F}"/>
                </a:ext>
              </a:extLst>
            </p:cNvPr>
            <p:cNvSpPr>
              <a:spLocks/>
            </p:cNvSpPr>
            <p:nvPr userDrawn="1"/>
          </p:nvSpPr>
          <p:spPr bwMode="auto">
            <a:xfrm>
              <a:off x="314325" y="625475"/>
              <a:ext cx="95250" cy="139700"/>
            </a:xfrm>
            <a:custGeom>
              <a:avLst/>
              <a:gdLst>
                <a:gd name="T0" fmla="*/ 680 w 728"/>
                <a:gd name="T1" fmla="*/ 252 h 1058"/>
                <a:gd name="T2" fmla="*/ 406 w 728"/>
                <a:gd name="T3" fmla="*/ 140 h 1058"/>
                <a:gd name="T4" fmla="*/ 213 w 728"/>
                <a:gd name="T5" fmla="*/ 265 h 1058"/>
                <a:gd name="T6" fmla="*/ 728 w 728"/>
                <a:gd name="T7" fmla="*/ 752 h 1058"/>
                <a:gd name="T8" fmla="*/ 329 w 728"/>
                <a:gd name="T9" fmla="*/ 1058 h 1058"/>
                <a:gd name="T10" fmla="*/ 7 w 728"/>
                <a:gd name="T11" fmla="*/ 1005 h 1058"/>
                <a:gd name="T12" fmla="*/ 0 w 728"/>
                <a:gd name="T13" fmla="*/ 890 h 1058"/>
                <a:gd name="T14" fmla="*/ 7 w 728"/>
                <a:gd name="T15" fmla="*/ 780 h 1058"/>
                <a:gd name="T16" fmla="*/ 15 w 728"/>
                <a:gd name="T17" fmla="*/ 780 h 1058"/>
                <a:gd name="T18" fmla="*/ 342 w 728"/>
                <a:gd name="T19" fmla="*/ 914 h 1058"/>
                <a:gd name="T20" fmla="*/ 529 w 728"/>
                <a:gd name="T21" fmla="*/ 782 h 1058"/>
                <a:gd name="T22" fmla="*/ 20 w 728"/>
                <a:gd name="T23" fmla="*/ 297 h 1058"/>
                <a:gd name="T24" fmla="*/ 420 w 728"/>
                <a:gd name="T25" fmla="*/ 0 h 1058"/>
                <a:gd name="T26" fmla="*/ 687 w 728"/>
                <a:gd name="T27" fmla="*/ 40 h 1058"/>
                <a:gd name="T28" fmla="*/ 693 w 728"/>
                <a:gd name="T29" fmla="*/ 135 h 1058"/>
                <a:gd name="T30" fmla="*/ 687 w 728"/>
                <a:gd name="T31" fmla="*/ 252 h 1058"/>
                <a:gd name="T32" fmla="*/ 680 w 728"/>
                <a:gd name="T33" fmla="*/ 252 h 10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28" h="1058">
                  <a:moveTo>
                    <a:pt x="680" y="252"/>
                  </a:moveTo>
                  <a:cubicBezTo>
                    <a:pt x="643" y="191"/>
                    <a:pt x="555" y="140"/>
                    <a:pt x="406" y="140"/>
                  </a:cubicBezTo>
                  <a:cubicBezTo>
                    <a:pt x="295" y="140"/>
                    <a:pt x="213" y="174"/>
                    <a:pt x="213" y="265"/>
                  </a:cubicBezTo>
                  <a:cubicBezTo>
                    <a:pt x="213" y="471"/>
                    <a:pt x="728" y="432"/>
                    <a:pt x="728" y="752"/>
                  </a:cubicBezTo>
                  <a:cubicBezTo>
                    <a:pt x="728" y="938"/>
                    <a:pt x="594" y="1058"/>
                    <a:pt x="329" y="1058"/>
                  </a:cubicBezTo>
                  <a:cubicBezTo>
                    <a:pt x="199" y="1058"/>
                    <a:pt x="80" y="1038"/>
                    <a:pt x="7" y="1005"/>
                  </a:cubicBezTo>
                  <a:cubicBezTo>
                    <a:pt x="2" y="965"/>
                    <a:pt x="0" y="927"/>
                    <a:pt x="0" y="890"/>
                  </a:cubicBezTo>
                  <a:cubicBezTo>
                    <a:pt x="0" y="854"/>
                    <a:pt x="3" y="817"/>
                    <a:pt x="7" y="780"/>
                  </a:cubicBezTo>
                  <a:cubicBezTo>
                    <a:pt x="15" y="780"/>
                    <a:pt x="15" y="780"/>
                    <a:pt x="15" y="780"/>
                  </a:cubicBezTo>
                  <a:cubicBezTo>
                    <a:pt x="91" y="880"/>
                    <a:pt x="217" y="914"/>
                    <a:pt x="342" y="914"/>
                  </a:cubicBezTo>
                  <a:cubicBezTo>
                    <a:pt x="464" y="914"/>
                    <a:pt x="529" y="865"/>
                    <a:pt x="529" y="782"/>
                  </a:cubicBezTo>
                  <a:cubicBezTo>
                    <a:pt x="529" y="574"/>
                    <a:pt x="20" y="631"/>
                    <a:pt x="20" y="297"/>
                  </a:cubicBezTo>
                  <a:cubicBezTo>
                    <a:pt x="20" y="114"/>
                    <a:pt x="159" y="0"/>
                    <a:pt x="420" y="0"/>
                  </a:cubicBezTo>
                  <a:cubicBezTo>
                    <a:pt x="487" y="0"/>
                    <a:pt x="616" y="8"/>
                    <a:pt x="687" y="40"/>
                  </a:cubicBezTo>
                  <a:cubicBezTo>
                    <a:pt x="691" y="57"/>
                    <a:pt x="693" y="101"/>
                    <a:pt x="693" y="135"/>
                  </a:cubicBezTo>
                  <a:cubicBezTo>
                    <a:pt x="693" y="182"/>
                    <a:pt x="690" y="225"/>
                    <a:pt x="687" y="252"/>
                  </a:cubicBezTo>
                  <a:cubicBezTo>
                    <a:pt x="680" y="252"/>
                    <a:pt x="680" y="252"/>
                    <a:pt x="680" y="25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sv-SE"/>
            </a:p>
          </p:txBody>
        </p:sp>
        <p:sp>
          <p:nvSpPr>
            <p:cNvPr id="14" name="Freeform 8">
              <a:extLst>
                <a:ext uri="{FF2B5EF4-FFF2-40B4-BE49-F238E27FC236}">
                  <a16:creationId xmlns:a16="http://schemas.microsoft.com/office/drawing/2014/main" id="{E791EDC4-8302-4829-8B4B-A1D52FD2C07E}"/>
                </a:ext>
              </a:extLst>
            </p:cNvPr>
            <p:cNvSpPr>
              <a:spLocks/>
            </p:cNvSpPr>
            <p:nvPr userDrawn="1"/>
          </p:nvSpPr>
          <p:spPr bwMode="auto">
            <a:xfrm>
              <a:off x="450850" y="627063"/>
              <a:ext cx="103188" cy="136525"/>
            </a:xfrm>
            <a:custGeom>
              <a:avLst/>
              <a:gdLst>
                <a:gd name="T0" fmla="*/ 507 w 792"/>
                <a:gd name="T1" fmla="*/ 879 h 1032"/>
                <a:gd name="T2" fmla="*/ 785 w 792"/>
                <a:gd name="T3" fmla="*/ 818 h 1032"/>
                <a:gd name="T4" fmla="*/ 792 w 792"/>
                <a:gd name="T5" fmla="*/ 818 h 1032"/>
                <a:gd name="T6" fmla="*/ 743 w 792"/>
                <a:gd name="T7" fmla="*/ 1032 h 1032"/>
                <a:gd name="T8" fmla="*/ 0 w 792"/>
                <a:gd name="T9" fmla="*/ 1032 h 1032"/>
                <a:gd name="T10" fmla="*/ 0 w 792"/>
                <a:gd name="T11" fmla="*/ 1025 h 1032"/>
                <a:gd name="T12" fmla="*/ 65 w 792"/>
                <a:gd name="T13" fmla="*/ 886 h 1032"/>
                <a:gd name="T14" fmla="*/ 65 w 792"/>
                <a:gd name="T15" fmla="*/ 306 h 1032"/>
                <a:gd name="T16" fmla="*/ 5 w 792"/>
                <a:gd name="T17" fmla="*/ 13 h 1032"/>
                <a:gd name="T18" fmla="*/ 5 w 792"/>
                <a:gd name="T19" fmla="*/ 5 h 1032"/>
                <a:gd name="T20" fmla="*/ 152 w 792"/>
                <a:gd name="T21" fmla="*/ 0 h 1032"/>
                <a:gd name="T22" fmla="*/ 327 w 792"/>
                <a:gd name="T23" fmla="*/ 6 h 1032"/>
                <a:gd name="T24" fmla="*/ 327 w 792"/>
                <a:gd name="T25" fmla="*/ 14 h 1032"/>
                <a:gd name="T26" fmla="*/ 255 w 792"/>
                <a:gd name="T27" fmla="*/ 306 h 1032"/>
                <a:gd name="T28" fmla="*/ 255 w 792"/>
                <a:gd name="T29" fmla="*/ 879 h 1032"/>
                <a:gd name="T30" fmla="*/ 507 w 792"/>
                <a:gd name="T31" fmla="*/ 879 h 10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92" h="1032">
                  <a:moveTo>
                    <a:pt x="507" y="879"/>
                  </a:moveTo>
                  <a:cubicBezTo>
                    <a:pt x="664" y="879"/>
                    <a:pt x="738" y="861"/>
                    <a:pt x="785" y="818"/>
                  </a:cubicBezTo>
                  <a:cubicBezTo>
                    <a:pt x="792" y="818"/>
                    <a:pt x="792" y="818"/>
                    <a:pt x="792" y="818"/>
                  </a:cubicBezTo>
                  <a:cubicBezTo>
                    <a:pt x="787" y="871"/>
                    <a:pt x="759" y="993"/>
                    <a:pt x="743" y="1032"/>
                  </a:cubicBezTo>
                  <a:cubicBezTo>
                    <a:pt x="0" y="1032"/>
                    <a:pt x="0" y="1032"/>
                    <a:pt x="0" y="1032"/>
                  </a:cubicBezTo>
                  <a:cubicBezTo>
                    <a:pt x="0" y="1025"/>
                    <a:pt x="0" y="1025"/>
                    <a:pt x="0" y="1025"/>
                  </a:cubicBezTo>
                  <a:cubicBezTo>
                    <a:pt x="44" y="997"/>
                    <a:pt x="65" y="973"/>
                    <a:pt x="65" y="886"/>
                  </a:cubicBezTo>
                  <a:cubicBezTo>
                    <a:pt x="65" y="306"/>
                    <a:pt x="65" y="306"/>
                    <a:pt x="65" y="306"/>
                  </a:cubicBezTo>
                  <a:cubicBezTo>
                    <a:pt x="65" y="108"/>
                    <a:pt x="65" y="58"/>
                    <a:pt x="5" y="13"/>
                  </a:cubicBezTo>
                  <a:cubicBezTo>
                    <a:pt x="5" y="5"/>
                    <a:pt x="5" y="5"/>
                    <a:pt x="5" y="5"/>
                  </a:cubicBezTo>
                  <a:cubicBezTo>
                    <a:pt x="34" y="2"/>
                    <a:pt x="87" y="0"/>
                    <a:pt x="152" y="0"/>
                  </a:cubicBezTo>
                  <a:cubicBezTo>
                    <a:pt x="227" y="0"/>
                    <a:pt x="294" y="2"/>
                    <a:pt x="327" y="6"/>
                  </a:cubicBezTo>
                  <a:cubicBezTo>
                    <a:pt x="327" y="14"/>
                    <a:pt x="327" y="14"/>
                    <a:pt x="327" y="14"/>
                  </a:cubicBezTo>
                  <a:cubicBezTo>
                    <a:pt x="257" y="66"/>
                    <a:pt x="255" y="108"/>
                    <a:pt x="255" y="306"/>
                  </a:cubicBezTo>
                  <a:cubicBezTo>
                    <a:pt x="255" y="879"/>
                    <a:pt x="255" y="879"/>
                    <a:pt x="255" y="879"/>
                  </a:cubicBezTo>
                  <a:cubicBezTo>
                    <a:pt x="507" y="879"/>
                    <a:pt x="507" y="879"/>
                    <a:pt x="507" y="87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sv-SE"/>
            </a:p>
          </p:txBody>
        </p:sp>
        <p:sp>
          <p:nvSpPr>
            <p:cNvPr id="15" name="Freeform 9">
              <a:extLst>
                <a:ext uri="{FF2B5EF4-FFF2-40B4-BE49-F238E27FC236}">
                  <a16:creationId xmlns:a16="http://schemas.microsoft.com/office/drawing/2014/main" id="{7F57A86D-80CD-43BB-ABCA-763C7277C566}"/>
                </a:ext>
              </a:extLst>
            </p:cNvPr>
            <p:cNvSpPr>
              <a:spLocks/>
            </p:cNvSpPr>
            <p:nvPr userDrawn="1"/>
          </p:nvSpPr>
          <p:spPr bwMode="auto">
            <a:xfrm>
              <a:off x="576263" y="627063"/>
              <a:ext cx="131763" cy="138112"/>
            </a:xfrm>
            <a:custGeom>
              <a:avLst/>
              <a:gdLst>
                <a:gd name="T0" fmla="*/ 71 w 1004"/>
                <a:gd name="T1" fmla="*/ 305 h 1045"/>
                <a:gd name="T2" fmla="*/ 0 w 1004"/>
                <a:gd name="T3" fmla="*/ 14 h 1045"/>
                <a:gd name="T4" fmla="*/ 0 w 1004"/>
                <a:gd name="T5" fmla="*/ 6 h 1045"/>
                <a:gd name="T6" fmla="*/ 160 w 1004"/>
                <a:gd name="T7" fmla="*/ 0 h 1045"/>
                <a:gd name="T8" fmla="*/ 268 w 1004"/>
                <a:gd name="T9" fmla="*/ 2 h 1045"/>
                <a:gd name="T10" fmla="*/ 261 w 1004"/>
                <a:gd name="T11" fmla="*/ 305 h 1045"/>
                <a:gd name="T12" fmla="*/ 261 w 1004"/>
                <a:gd name="T13" fmla="*/ 651 h 1045"/>
                <a:gd name="T14" fmla="*/ 431 w 1004"/>
                <a:gd name="T15" fmla="*/ 879 h 1045"/>
                <a:gd name="T16" fmla="*/ 709 w 1004"/>
                <a:gd name="T17" fmla="*/ 793 h 1045"/>
                <a:gd name="T18" fmla="*/ 730 w 1004"/>
                <a:gd name="T19" fmla="*/ 730 h 1045"/>
                <a:gd name="T20" fmla="*/ 730 w 1004"/>
                <a:gd name="T21" fmla="*/ 309 h 1045"/>
                <a:gd name="T22" fmla="*/ 659 w 1004"/>
                <a:gd name="T23" fmla="*/ 14 h 1045"/>
                <a:gd name="T24" fmla="*/ 659 w 1004"/>
                <a:gd name="T25" fmla="*/ 6 h 1045"/>
                <a:gd name="T26" fmla="*/ 821 w 1004"/>
                <a:gd name="T27" fmla="*/ 0 h 1045"/>
                <a:gd name="T28" fmla="*/ 926 w 1004"/>
                <a:gd name="T29" fmla="*/ 2 h 1045"/>
                <a:gd name="T30" fmla="*/ 920 w 1004"/>
                <a:gd name="T31" fmla="*/ 306 h 1045"/>
                <a:gd name="T32" fmla="*/ 920 w 1004"/>
                <a:gd name="T33" fmla="*/ 784 h 1045"/>
                <a:gd name="T34" fmla="*/ 1004 w 1004"/>
                <a:gd name="T35" fmla="*/ 1027 h 1045"/>
                <a:gd name="T36" fmla="*/ 1004 w 1004"/>
                <a:gd name="T37" fmla="*/ 1032 h 1045"/>
                <a:gd name="T38" fmla="*/ 782 w 1004"/>
                <a:gd name="T39" fmla="*/ 1032 h 1045"/>
                <a:gd name="T40" fmla="*/ 744 w 1004"/>
                <a:gd name="T41" fmla="*/ 939 h 1045"/>
                <a:gd name="T42" fmla="*/ 387 w 1004"/>
                <a:gd name="T43" fmla="*/ 1045 h 1045"/>
                <a:gd name="T44" fmla="*/ 71 w 1004"/>
                <a:gd name="T45" fmla="*/ 736 h 1045"/>
                <a:gd name="T46" fmla="*/ 71 w 1004"/>
                <a:gd name="T47" fmla="*/ 305 h 10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004" h="1045">
                  <a:moveTo>
                    <a:pt x="71" y="305"/>
                  </a:moveTo>
                  <a:cubicBezTo>
                    <a:pt x="71" y="108"/>
                    <a:pt x="71" y="66"/>
                    <a:pt x="0" y="14"/>
                  </a:cubicBezTo>
                  <a:cubicBezTo>
                    <a:pt x="0" y="6"/>
                    <a:pt x="0" y="6"/>
                    <a:pt x="0" y="6"/>
                  </a:cubicBezTo>
                  <a:cubicBezTo>
                    <a:pt x="26" y="4"/>
                    <a:pt x="92" y="0"/>
                    <a:pt x="160" y="0"/>
                  </a:cubicBezTo>
                  <a:cubicBezTo>
                    <a:pt x="197" y="0"/>
                    <a:pt x="232" y="0"/>
                    <a:pt x="268" y="2"/>
                  </a:cubicBezTo>
                  <a:cubicBezTo>
                    <a:pt x="266" y="40"/>
                    <a:pt x="261" y="102"/>
                    <a:pt x="261" y="305"/>
                  </a:cubicBezTo>
                  <a:cubicBezTo>
                    <a:pt x="261" y="651"/>
                    <a:pt x="261" y="651"/>
                    <a:pt x="261" y="651"/>
                  </a:cubicBezTo>
                  <a:cubicBezTo>
                    <a:pt x="261" y="802"/>
                    <a:pt x="283" y="879"/>
                    <a:pt x="431" y="879"/>
                  </a:cubicBezTo>
                  <a:cubicBezTo>
                    <a:pt x="547" y="879"/>
                    <a:pt x="661" y="834"/>
                    <a:pt x="709" y="793"/>
                  </a:cubicBezTo>
                  <a:cubicBezTo>
                    <a:pt x="730" y="775"/>
                    <a:pt x="730" y="756"/>
                    <a:pt x="730" y="730"/>
                  </a:cubicBezTo>
                  <a:cubicBezTo>
                    <a:pt x="730" y="309"/>
                    <a:pt x="730" y="309"/>
                    <a:pt x="730" y="309"/>
                  </a:cubicBezTo>
                  <a:cubicBezTo>
                    <a:pt x="730" y="108"/>
                    <a:pt x="730" y="67"/>
                    <a:pt x="659" y="14"/>
                  </a:cubicBezTo>
                  <a:cubicBezTo>
                    <a:pt x="659" y="6"/>
                    <a:pt x="659" y="6"/>
                    <a:pt x="659" y="6"/>
                  </a:cubicBezTo>
                  <a:cubicBezTo>
                    <a:pt x="684" y="4"/>
                    <a:pt x="751" y="0"/>
                    <a:pt x="821" y="0"/>
                  </a:cubicBezTo>
                  <a:cubicBezTo>
                    <a:pt x="856" y="0"/>
                    <a:pt x="890" y="0"/>
                    <a:pt x="926" y="2"/>
                  </a:cubicBezTo>
                  <a:cubicBezTo>
                    <a:pt x="925" y="40"/>
                    <a:pt x="920" y="102"/>
                    <a:pt x="920" y="306"/>
                  </a:cubicBezTo>
                  <a:cubicBezTo>
                    <a:pt x="920" y="784"/>
                    <a:pt x="920" y="784"/>
                    <a:pt x="920" y="784"/>
                  </a:cubicBezTo>
                  <a:cubicBezTo>
                    <a:pt x="920" y="871"/>
                    <a:pt x="930" y="979"/>
                    <a:pt x="1004" y="1027"/>
                  </a:cubicBezTo>
                  <a:cubicBezTo>
                    <a:pt x="1004" y="1032"/>
                    <a:pt x="1004" y="1032"/>
                    <a:pt x="1004" y="1032"/>
                  </a:cubicBezTo>
                  <a:cubicBezTo>
                    <a:pt x="782" y="1032"/>
                    <a:pt x="782" y="1032"/>
                    <a:pt x="782" y="1032"/>
                  </a:cubicBezTo>
                  <a:cubicBezTo>
                    <a:pt x="765" y="1014"/>
                    <a:pt x="749" y="960"/>
                    <a:pt x="744" y="939"/>
                  </a:cubicBezTo>
                  <a:cubicBezTo>
                    <a:pt x="639" y="1009"/>
                    <a:pt x="530" y="1045"/>
                    <a:pt x="387" y="1045"/>
                  </a:cubicBezTo>
                  <a:cubicBezTo>
                    <a:pt x="145" y="1045"/>
                    <a:pt x="71" y="926"/>
                    <a:pt x="71" y="736"/>
                  </a:cubicBezTo>
                  <a:cubicBezTo>
                    <a:pt x="71" y="305"/>
                    <a:pt x="71" y="305"/>
                    <a:pt x="71" y="30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sv-SE"/>
            </a:p>
          </p:txBody>
        </p:sp>
      </p:grpSp>
      <p:sp>
        <p:nvSpPr>
          <p:cNvPr id="10" name="Rektangel 9">
            <a:extLst>
              <a:ext uri="{FF2B5EF4-FFF2-40B4-BE49-F238E27FC236}">
                <a16:creationId xmlns:a16="http://schemas.microsoft.com/office/drawing/2014/main" id="{42B662A0-10BF-4655-924F-2045658ACA81}"/>
              </a:ext>
            </a:extLst>
          </p:cNvPr>
          <p:cNvSpPr/>
          <p:nvPr userDrawn="1"/>
        </p:nvSpPr>
        <p:spPr>
          <a:xfrm>
            <a:off x="-2088107" y="24063"/>
            <a:ext cx="2003883" cy="1269322"/>
          </a:xfrm>
          <a:prstGeom prst="rect">
            <a:avLst/>
          </a:prstGeom>
          <a:solidFill>
            <a:schemeClr val="bg1">
              <a:lumMod val="75000"/>
            </a:schemeClr>
          </a:solidFill>
        </p:spPr>
        <p:txBody>
          <a:bodyPr wrap="square">
            <a:spAutoFit/>
          </a:bodyPr>
          <a:lstStyle/>
          <a:p>
            <a:pPr marL="0" lvl="0" indent="0">
              <a:lnSpc>
                <a:spcPct val="107000"/>
              </a:lnSpc>
              <a:spcAft>
                <a:spcPts val="800"/>
              </a:spcAft>
              <a:buFont typeface="+mj-lt"/>
              <a:buNone/>
              <a:tabLst>
                <a:tab pos="84138" algn="l"/>
                <a:tab pos="265113" algn="l"/>
              </a:tabLst>
            </a:pPr>
            <a:r>
              <a:rPr lang="sv-SE" sz="1200" b="0" i="1" u="none">
                <a:effectLst/>
                <a:latin typeface="Calibri" panose="020F0502020204030204" pitchFamily="34" charset="0"/>
                <a:ea typeface="Calibri" panose="020F0502020204030204" pitchFamily="34" charset="0"/>
                <a:cs typeface="Times New Roman" panose="02020603050405020304" pitchFamily="18" charset="0"/>
              </a:rPr>
              <a:t>Mellanrubrik svart sida:</a:t>
            </a:r>
            <a:r>
              <a:rPr lang="sv-SE" sz="1200" b="0" i="0" u="none">
                <a:effectLst/>
                <a:latin typeface="Calibri" panose="020F0502020204030204" pitchFamily="34" charset="0"/>
                <a:ea typeface="Calibri" panose="020F0502020204030204" pitchFamily="34" charset="0"/>
                <a:cs typeface="Times New Roman" panose="02020603050405020304" pitchFamily="18" charset="0"/>
              </a:rPr>
              <a:t> centrerad vit text för att skriva enstaka ord, frågor eller mellanrubriker på. Svart sida gör presentationen mindre tung än en bild.</a:t>
            </a:r>
          </a:p>
        </p:txBody>
      </p:sp>
    </p:spTree>
    <p:extLst>
      <p:ext uri="{BB962C8B-B14F-4D97-AF65-F5344CB8AC3E}">
        <p14:creationId xmlns:p14="http://schemas.microsoft.com/office/powerpoint/2010/main" val="32222582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Avslutande sida">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355D1907-0D70-4CB2-988F-97D44F560C23}"/>
              </a:ext>
            </a:extLst>
          </p:cNvPr>
          <p:cNvSpPr>
            <a:spLocks noGrp="1"/>
          </p:cNvSpPr>
          <p:nvPr>
            <p:ph type="title" hasCustomPrompt="1"/>
          </p:nvPr>
        </p:nvSpPr>
        <p:spPr>
          <a:xfrm>
            <a:off x="755071" y="887104"/>
            <a:ext cx="8181111" cy="1529246"/>
          </a:xfrm>
        </p:spPr>
        <p:txBody>
          <a:bodyPr/>
          <a:lstStyle>
            <a:lvl1pPr>
              <a:defRPr/>
            </a:lvl1pPr>
          </a:lstStyle>
          <a:p>
            <a:r>
              <a:rPr lang="sv-SE"/>
              <a:t>Tacktext</a:t>
            </a:r>
          </a:p>
        </p:txBody>
      </p:sp>
      <p:sp>
        <p:nvSpPr>
          <p:cNvPr id="7" name="Platshållare för text 6">
            <a:extLst>
              <a:ext uri="{FF2B5EF4-FFF2-40B4-BE49-F238E27FC236}">
                <a16:creationId xmlns:a16="http://schemas.microsoft.com/office/drawing/2014/main" id="{1DA38726-4B59-42B1-BEB5-BAF39E474F7C}"/>
              </a:ext>
            </a:extLst>
          </p:cNvPr>
          <p:cNvSpPr>
            <a:spLocks noGrp="1"/>
          </p:cNvSpPr>
          <p:nvPr>
            <p:ph type="body" sz="quarter" idx="10" hasCustomPrompt="1"/>
          </p:nvPr>
        </p:nvSpPr>
        <p:spPr>
          <a:xfrm>
            <a:off x="758825" y="3195449"/>
            <a:ext cx="6501784" cy="2427429"/>
          </a:xfrm>
        </p:spPr>
        <p:txBody>
          <a:bodyPr/>
          <a:lstStyle>
            <a:lvl1pPr marL="0" indent="0">
              <a:lnSpc>
                <a:spcPct val="100000"/>
              </a:lnSpc>
              <a:spcBef>
                <a:spcPts val="0"/>
              </a:spcBef>
              <a:buNone/>
              <a:defRPr sz="1600"/>
            </a:lvl1pPr>
          </a:lstStyle>
          <a:p>
            <a:pPr lvl="0"/>
            <a:r>
              <a:rPr lang="sv-SE"/>
              <a:t>Namn Efternamn, tel, mail</a:t>
            </a:r>
            <a:br>
              <a:rPr lang="sv-SE"/>
            </a:br>
            <a:r>
              <a:rPr lang="sv-SE"/>
              <a:t>webbadress</a:t>
            </a:r>
          </a:p>
        </p:txBody>
      </p:sp>
      <p:pic>
        <p:nvPicPr>
          <p:cNvPr id="4" name="Bildobjekt 3">
            <a:extLst>
              <a:ext uri="{FF2B5EF4-FFF2-40B4-BE49-F238E27FC236}">
                <a16:creationId xmlns:a16="http://schemas.microsoft.com/office/drawing/2014/main" id="{161E3A8A-3263-4EE6-96EF-548DE911957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9930384" y="-1937"/>
            <a:ext cx="2261616" cy="6859937"/>
          </a:xfrm>
          <a:prstGeom prst="rect">
            <a:avLst/>
          </a:prstGeom>
        </p:spPr>
      </p:pic>
      <p:sp>
        <p:nvSpPr>
          <p:cNvPr id="10" name="Rektangel 9">
            <a:extLst>
              <a:ext uri="{FF2B5EF4-FFF2-40B4-BE49-F238E27FC236}">
                <a16:creationId xmlns:a16="http://schemas.microsoft.com/office/drawing/2014/main" id="{6297439C-DE2D-4496-B897-CC792D86B486}"/>
              </a:ext>
            </a:extLst>
          </p:cNvPr>
          <p:cNvSpPr/>
          <p:nvPr userDrawn="1"/>
        </p:nvSpPr>
        <p:spPr>
          <a:xfrm>
            <a:off x="-2033516" y="24063"/>
            <a:ext cx="1949292" cy="1071704"/>
          </a:xfrm>
          <a:prstGeom prst="rect">
            <a:avLst/>
          </a:prstGeom>
          <a:solidFill>
            <a:schemeClr val="bg1">
              <a:lumMod val="75000"/>
            </a:schemeClr>
          </a:solidFill>
        </p:spPr>
        <p:txBody>
          <a:bodyPr wrap="square">
            <a:spAutoFit/>
          </a:bodyPr>
          <a:lstStyle/>
          <a:p>
            <a:pPr marL="0" lvl="0" indent="0">
              <a:lnSpc>
                <a:spcPct val="107000"/>
              </a:lnSpc>
              <a:spcAft>
                <a:spcPts val="800"/>
              </a:spcAft>
              <a:buFont typeface="+mj-lt"/>
              <a:buNone/>
              <a:tabLst>
                <a:tab pos="265113" algn="l"/>
              </a:tabLst>
            </a:pPr>
            <a:r>
              <a:rPr lang="sv-SE" sz="1200" b="0" i="1" u="none">
                <a:effectLst/>
                <a:latin typeface="Calibri" panose="020F0502020204030204" pitchFamily="34" charset="0"/>
                <a:ea typeface="Calibri" panose="020F0502020204030204" pitchFamily="34" charset="0"/>
                <a:cs typeface="Times New Roman" panose="02020603050405020304" pitchFamily="18" charset="0"/>
              </a:rPr>
              <a:t>Avslutande sida: </a:t>
            </a:r>
            <a:r>
              <a:rPr lang="sv-SE" sz="1200" b="0" i="0" u="none">
                <a:effectLst/>
                <a:latin typeface="Calibri" panose="020F0502020204030204" pitchFamily="34" charset="0"/>
                <a:ea typeface="Calibri" panose="020F0502020204030204" pitchFamily="34" charset="0"/>
                <a:cs typeface="Times New Roman" panose="02020603050405020304" pitchFamily="18" charset="0"/>
              </a:rPr>
              <a:t>skriv in kontaktuppgifter eller vad du vill att folk ska komma ihåg när föreläsningen är slut.</a:t>
            </a:r>
          </a:p>
        </p:txBody>
      </p:sp>
      <p:sp>
        <p:nvSpPr>
          <p:cNvPr id="11" name="Platshållare för text 6">
            <a:extLst>
              <a:ext uri="{FF2B5EF4-FFF2-40B4-BE49-F238E27FC236}">
                <a16:creationId xmlns:a16="http://schemas.microsoft.com/office/drawing/2014/main" id="{732D95E5-095E-4AF8-A88F-8D008694B3C7}"/>
              </a:ext>
            </a:extLst>
          </p:cNvPr>
          <p:cNvSpPr>
            <a:spLocks noGrp="1"/>
          </p:cNvSpPr>
          <p:nvPr>
            <p:ph type="body" sz="quarter" idx="12" hasCustomPrompt="1"/>
          </p:nvPr>
        </p:nvSpPr>
        <p:spPr>
          <a:xfrm>
            <a:off x="758825" y="2868783"/>
            <a:ext cx="6501784" cy="291089"/>
          </a:xfrm>
        </p:spPr>
        <p:txBody>
          <a:bodyPr anchor="b"/>
          <a:lstStyle>
            <a:lvl1pPr marL="0" indent="0">
              <a:lnSpc>
                <a:spcPts val="2400"/>
              </a:lnSpc>
              <a:spcBef>
                <a:spcPts val="0"/>
              </a:spcBef>
              <a:buNone/>
              <a:defRPr sz="1600"/>
            </a:lvl1pPr>
          </a:lstStyle>
          <a:p>
            <a:r>
              <a:rPr lang="sv-SE" sz="1600"/>
              <a:t>KONTAKTUPPGIFTER:</a:t>
            </a:r>
          </a:p>
        </p:txBody>
      </p:sp>
    </p:spTree>
    <p:extLst>
      <p:ext uri="{BB962C8B-B14F-4D97-AF65-F5344CB8AC3E}">
        <p14:creationId xmlns:p14="http://schemas.microsoft.com/office/powerpoint/2010/main" val="31475983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65489" y="533400"/>
            <a:ext cx="9603701" cy="1143000"/>
          </a:xfrm>
        </p:spPr>
        <p:txBody>
          <a:bodyPr/>
          <a:lstStyle/>
          <a:p>
            <a:r>
              <a:rPr lang="en-US"/>
              <a:t>Click to edit Master title style</a:t>
            </a:r>
            <a:endParaRPr/>
          </a:p>
        </p:txBody>
      </p:sp>
      <p:sp>
        <p:nvSpPr>
          <p:cNvPr id="3" name="Content Placeholder 2"/>
          <p:cNvSpPr>
            <a:spLocks noGrp="1"/>
          </p:cNvSpPr>
          <p:nvPr>
            <p:ph sz="half" idx="1"/>
          </p:nvPr>
        </p:nvSpPr>
        <p:spPr>
          <a:xfrm>
            <a:off x="1065489" y="1828800"/>
            <a:ext cx="4646362" cy="4191000"/>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019778" y="1828800"/>
            <a:ext cx="4649412" cy="4191000"/>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Footer Placeholder 5"/>
          <p:cNvSpPr>
            <a:spLocks noGrp="1"/>
          </p:cNvSpPr>
          <p:nvPr>
            <p:ph type="ftr" sz="quarter" idx="11"/>
          </p:nvPr>
        </p:nvSpPr>
        <p:spPr/>
        <p:txBody>
          <a:bodyPr/>
          <a:lstStyle/>
          <a:p>
            <a:endParaRPr lang="en-US" dirty="0"/>
          </a:p>
        </p:txBody>
      </p:sp>
      <p:sp>
        <p:nvSpPr>
          <p:cNvPr id="5" name="Date Placeholder 4"/>
          <p:cNvSpPr>
            <a:spLocks noGrp="1"/>
          </p:cNvSpPr>
          <p:nvPr>
            <p:ph type="dt" sz="half" idx="10"/>
          </p:nvPr>
        </p:nvSpPr>
        <p:spPr/>
        <p:txBody>
          <a:bodyPr/>
          <a:lstStyle/>
          <a:p>
            <a:endParaRPr lang="en-US" dirty="0"/>
          </a:p>
        </p:txBody>
      </p:sp>
      <p:sp>
        <p:nvSpPr>
          <p:cNvPr id="7" name="Slide Number Placeholder 6"/>
          <p:cNvSpPr>
            <a:spLocks noGrp="1"/>
          </p:cNvSpPr>
          <p:nvPr>
            <p:ph type="sldNum" sz="quarter" idx="12"/>
          </p:nvPr>
        </p:nvSpPr>
        <p:spPr/>
        <p:txBody>
          <a:bodyPr/>
          <a:lstStyle/>
          <a:p>
            <a:fld id="{E5137D0E-4A4F-4307-8994-C1891D747D59}" type="slidenum">
              <a:rPr lang="en-US" smtClean="0"/>
              <a:t>‹#›</a:t>
            </a:fld>
            <a:endParaRPr lang="en-US" dirty="0"/>
          </a:p>
        </p:txBody>
      </p:sp>
    </p:spTree>
    <p:extLst>
      <p:ext uri="{BB962C8B-B14F-4D97-AF65-F5344CB8AC3E}">
        <p14:creationId xmlns:p14="http://schemas.microsoft.com/office/powerpoint/2010/main" val="1637935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0" orient="horz" pos="2160">
          <p15:clr>
            <a:srgbClr val="FBAE40"/>
          </p15:clr>
        </p15:guide>
        <p15:guide id="1" pos="67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Titel- och kapitelsida – klorofyll">
    <p:spTree>
      <p:nvGrpSpPr>
        <p:cNvPr id="1" name=""/>
        <p:cNvGrpSpPr/>
        <p:nvPr/>
      </p:nvGrpSpPr>
      <p:grpSpPr>
        <a:xfrm>
          <a:off x="0" y="0"/>
          <a:ext cx="0" cy="0"/>
          <a:chOff x="0" y="0"/>
          <a:chExt cx="0" cy="0"/>
        </a:xfrm>
      </p:grpSpPr>
      <p:pic>
        <p:nvPicPr>
          <p:cNvPr id="7" name="Bildobjekt 6">
            <a:extLst>
              <a:ext uri="{FF2B5EF4-FFF2-40B4-BE49-F238E27FC236}">
                <a16:creationId xmlns:a16="http://schemas.microsoft.com/office/drawing/2014/main" id="{E8C5A01F-3658-46AC-A1DE-8445AEAB0AA7}"/>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Rubrik 1">
            <a:extLst>
              <a:ext uri="{FF2B5EF4-FFF2-40B4-BE49-F238E27FC236}">
                <a16:creationId xmlns:a16="http://schemas.microsoft.com/office/drawing/2014/main" id="{1A2E631D-57F7-4466-9422-5DF057A37B4A}"/>
              </a:ext>
            </a:extLst>
          </p:cNvPr>
          <p:cNvSpPr>
            <a:spLocks noGrp="1"/>
          </p:cNvSpPr>
          <p:nvPr>
            <p:ph type="ctrTitle" hasCustomPrompt="1"/>
          </p:nvPr>
        </p:nvSpPr>
        <p:spPr>
          <a:xfrm>
            <a:off x="765459" y="3148601"/>
            <a:ext cx="9144000" cy="2387600"/>
          </a:xfrm>
        </p:spPr>
        <p:txBody>
          <a:bodyPr anchor="b"/>
          <a:lstStyle>
            <a:lvl1pPr algn="l">
              <a:lnSpc>
                <a:spcPts val="5600"/>
              </a:lnSpc>
              <a:defRPr sz="4600">
                <a:solidFill>
                  <a:schemeClr val="bg1"/>
                </a:solidFill>
              </a:defRPr>
            </a:lvl1pPr>
          </a:lstStyle>
          <a:p>
            <a:r>
              <a:rPr lang="sv-SE"/>
              <a:t>Titel- och kapitelsida</a:t>
            </a:r>
          </a:p>
        </p:txBody>
      </p:sp>
      <p:sp>
        <p:nvSpPr>
          <p:cNvPr id="3" name="Underrubrik 2">
            <a:extLst>
              <a:ext uri="{FF2B5EF4-FFF2-40B4-BE49-F238E27FC236}">
                <a16:creationId xmlns:a16="http://schemas.microsoft.com/office/drawing/2014/main" id="{A5C78210-3B40-4057-98BE-2954168FB20D}"/>
              </a:ext>
            </a:extLst>
          </p:cNvPr>
          <p:cNvSpPr>
            <a:spLocks noGrp="1"/>
          </p:cNvSpPr>
          <p:nvPr>
            <p:ph type="subTitle" idx="1" hasCustomPrompt="1"/>
          </p:nvPr>
        </p:nvSpPr>
        <p:spPr>
          <a:xfrm>
            <a:off x="765459" y="5725391"/>
            <a:ext cx="9144000" cy="581891"/>
          </a:xfrm>
        </p:spPr>
        <p:txBody>
          <a:bodyPr/>
          <a:lstStyle>
            <a:lvl1pPr marL="0" indent="0" algn="l">
              <a:lnSpc>
                <a:spcPct val="100000"/>
              </a:lnSpc>
              <a:spcBef>
                <a:spcPts val="0"/>
              </a:spcBef>
              <a:buNone/>
              <a:defRPr sz="15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sv-SE"/>
              <a:t>Namn, organisation</a:t>
            </a:r>
          </a:p>
        </p:txBody>
      </p:sp>
      <p:grpSp>
        <p:nvGrpSpPr>
          <p:cNvPr id="16" name="Grupp 15">
            <a:extLst>
              <a:ext uri="{FF2B5EF4-FFF2-40B4-BE49-F238E27FC236}">
                <a16:creationId xmlns:a16="http://schemas.microsoft.com/office/drawing/2014/main" id="{94A9C963-ED04-41BD-8D28-415BB3BACE33}"/>
              </a:ext>
            </a:extLst>
          </p:cNvPr>
          <p:cNvGrpSpPr/>
          <p:nvPr userDrawn="1"/>
        </p:nvGrpSpPr>
        <p:grpSpPr>
          <a:xfrm>
            <a:off x="260350" y="258763"/>
            <a:ext cx="503238" cy="506412"/>
            <a:chOff x="260350" y="258763"/>
            <a:chExt cx="503238" cy="506412"/>
          </a:xfrm>
        </p:grpSpPr>
        <p:sp>
          <p:nvSpPr>
            <p:cNvPr id="11" name="Freeform 5">
              <a:extLst>
                <a:ext uri="{FF2B5EF4-FFF2-40B4-BE49-F238E27FC236}">
                  <a16:creationId xmlns:a16="http://schemas.microsoft.com/office/drawing/2014/main" id="{02CA2365-A94F-4ED0-819A-EFFBD6E13A2A}"/>
                </a:ext>
              </a:extLst>
            </p:cNvPr>
            <p:cNvSpPr>
              <a:spLocks/>
            </p:cNvSpPr>
            <p:nvPr userDrawn="1"/>
          </p:nvSpPr>
          <p:spPr bwMode="auto">
            <a:xfrm>
              <a:off x="522288" y="258763"/>
              <a:ext cx="241300" cy="323850"/>
            </a:xfrm>
            <a:custGeom>
              <a:avLst/>
              <a:gdLst>
                <a:gd name="T0" fmla="*/ 1845 w 1845"/>
                <a:gd name="T1" fmla="*/ 2080 h 2463"/>
                <a:gd name="T2" fmla="*/ 945 w 1845"/>
                <a:gd name="T3" fmla="*/ 2463 h 2463"/>
                <a:gd name="T4" fmla="*/ 58 w 1845"/>
                <a:gd name="T5" fmla="*/ 1814 h 2463"/>
                <a:gd name="T6" fmla="*/ 0 w 1845"/>
                <a:gd name="T7" fmla="*/ 336 h 2463"/>
                <a:gd name="T8" fmla="*/ 0 w 1845"/>
                <a:gd name="T9" fmla="*/ 0 h 2463"/>
                <a:gd name="T10" fmla="*/ 6 w 1845"/>
                <a:gd name="T11" fmla="*/ 0 h 2463"/>
                <a:gd name="T12" fmla="*/ 493 w 1845"/>
                <a:gd name="T13" fmla="*/ 955 h 2463"/>
                <a:gd name="T14" fmla="*/ 340 w 1845"/>
                <a:gd name="T15" fmla="*/ 1438 h 2463"/>
                <a:gd name="T16" fmla="*/ 221 w 1845"/>
                <a:gd name="T17" fmla="*/ 1757 h 2463"/>
                <a:gd name="T18" fmla="*/ 361 w 1845"/>
                <a:gd name="T19" fmla="*/ 1883 h 2463"/>
                <a:gd name="T20" fmla="*/ 982 w 1845"/>
                <a:gd name="T21" fmla="*/ 1770 h 2463"/>
                <a:gd name="T22" fmla="*/ 1845 w 1845"/>
                <a:gd name="T23" fmla="*/ 2073 h 2463"/>
                <a:gd name="T24" fmla="*/ 1845 w 1845"/>
                <a:gd name="T25" fmla="*/ 2080 h 2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45" h="2463">
                  <a:moveTo>
                    <a:pt x="1845" y="2080"/>
                  </a:moveTo>
                  <a:cubicBezTo>
                    <a:pt x="1580" y="2256"/>
                    <a:pt x="1328" y="2463"/>
                    <a:pt x="945" y="2463"/>
                  </a:cubicBezTo>
                  <a:cubicBezTo>
                    <a:pt x="502" y="2463"/>
                    <a:pt x="130" y="2258"/>
                    <a:pt x="58" y="1814"/>
                  </a:cubicBezTo>
                  <a:cubicBezTo>
                    <a:pt x="6" y="1490"/>
                    <a:pt x="0" y="628"/>
                    <a:pt x="0" y="336"/>
                  </a:cubicBezTo>
                  <a:cubicBezTo>
                    <a:pt x="0" y="0"/>
                    <a:pt x="0" y="0"/>
                    <a:pt x="0" y="0"/>
                  </a:cubicBezTo>
                  <a:cubicBezTo>
                    <a:pt x="6" y="0"/>
                    <a:pt x="6" y="0"/>
                    <a:pt x="6" y="0"/>
                  </a:cubicBezTo>
                  <a:cubicBezTo>
                    <a:pt x="182" y="363"/>
                    <a:pt x="493" y="580"/>
                    <a:pt x="493" y="955"/>
                  </a:cubicBezTo>
                  <a:cubicBezTo>
                    <a:pt x="493" y="1141"/>
                    <a:pt x="432" y="1261"/>
                    <a:pt x="340" y="1438"/>
                  </a:cubicBezTo>
                  <a:cubicBezTo>
                    <a:pt x="292" y="1531"/>
                    <a:pt x="221" y="1648"/>
                    <a:pt x="221" y="1757"/>
                  </a:cubicBezTo>
                  <a:cubicBezTo>
                    <a:pt x="221" y="1821"/>
                    <a:pt x="250" y="1883"/>
                    <a:pt x="361" y="1883"/>
                  </a:cubicBezTo>
                  <a:cubicBezTo>
                    <a:pt x="578" y="1883"/>
                    <a:pt x="700" y="1770"/>
                    <a:pt x="982" y="1770"/>
                  </a:cubicBezTo>
                  <a:cubicBezTo>
                    <a:pt x="1304" y="1770"/>
                    <a:pt x="1534" y="1887"/>
                    <a:pt x="1845" y="2073"/>
                  </a:cubicBezTo>
                  <a:cubicBezTo>
                    <a:pt x="1845" y="2080"/>
                    <a:pt x="1845" y="2080"/>
                    <a:pt x="1845" y="208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sv-SE"/>
            </a:p>
          </p:txBody>
        </p:sp>
        <p:sp>
          <p:nvSpPr>
            <p:cNvPr id="12" name="Freeform 6">
              <a:extLst>
                <a:ext uri="{FF2B5EF4-FFF2-40B4-BE49-F238E27FC236}">
                  <a16:creationId xmlns:a16="http://schemas.microsoft.com/office/drawing/2014/main" id="{910E550A-B98B-4ADA-AD2F-D094FE3AAF9E}"/>
                </a:ext>
              </a:extLst>
            </p:cNvPr>
            <p:cNvSpPr>
              <a:spLocks/>
            </p:cNvSpPr>
            <p:nvPr userDrawn="1"/>
          </p:nvSpPr>
          <p:spPr bwMode="auto">
            <a:xfrm>
              <a:off x="260350" y="258763"/>
              <a:ext cx="241300" cy="323850"/>
            </a:xfrm>
            <a:custGeom>
              <a:avLst/>
              <a:gdLst>
                <a:gd name="T0" fmla="*/ 0 w 1845"/>
                <a:gd name="T1" fmla="*/ 2073 h 2463"/>
                <a:gd name="T2" fmla="*/ 863 w 1845"/>
                <a:gd name="T3" fmla="*/ 1770 h 2463"/>
                <a:gd name="T4" fmla="*/ 1484 w 1845"/>
                <a:gd name="T5" fmla="*/ 1883 h 2463"/>
                <a:gd name="T6" fmla="*/ 1624 w 1845"/>
                <a:gd name="T7" fmla="*/ 1757 h 2463"/>
                <a:gd name="T8" fmla="*/ 1505 w 1845"/>
                <a:gd name="T9" fmla="*/ 1438 h 2463"/>
                <a:gd name="T10" fmla="*/ 1352 w 1845"/>
                <a:gd name="T11" fmla="*/ 955 h 2463"/>
                <a:gd name="T12" fmla="*/ 1839 w 1845"/>
                <a:gd name="T13" fmla="*/ 0 h 2463"/>
                <a:gd name="T14" fmla="*/ 1845 w 1845"/>
                <a:gd name="T15" fmla="*/ 0 h 2463"/>
                <a:gd name="T16" fmla="*/ 1845 w 1845"/>
                <a:gd name="T17" fmla="*/ 334 h 2463"/>
                <a:gd name="T18" fmla="*/ 1787 w 1845"/>
                <a:gd name="T19" fmla="*/ 1814 h 2463"/>
                <a:gd name="T20" fmla="*/ 900 w 1845"/>
                <a:gd name="T21" fmla="*/ 2463 h 2463"/>
                <a:gd name="T22" fmla="*/ 0 w 1845"/>
                <a:gd name="T23" fmla="*/ 2080 h 2463"/>
                <a:gd name="T24" fmla="*/ 0 w 1845"/>
                <a:gd name="T25" fmla="*/ 2073 h 2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45" h="2463">
                  <a:moveTo>
                    <a:pt x="0" y="2073"/>
                  </a:moveTo>
                  <a:cubicBezTo>
                    <a:pt x="311" y="1887"/>
                    <a:pt x="541" y="1770"/>
                    <a:pt x="863" y="1770"/>
                  </a:cubicBezTo>
                  <a:cubicBezTo>
                    <a:pt x="1145" y="1770"/>
                    <a:pt x="1267" y="1883"/>
                    <a:pt x="1484" y="1883"/>
                  </a:cubicBezTo>
                  <a:cubicBezTo>
                    <a:pt x="1594" y="1883"/>
                    <a:pt x="1624" y="1821"/>
                    <a:pt x="1624" y="1757"/>
                  </a:cubicBezTo>
                  <a:cubicBezTo>
                    <a:pt x="1624" y="1648"/>
                    <a:pt x="1553" y="1531"/>
                    <a:pt x="1505" y="1438"/>
                  </a:cubicBezTo>
                  <a:cubicBezTo>
                    <a:pt x="1413" y="1261"/>
                    <a:pt x="1352" y="1141"/>
                    <a:pt x="1352" y="955"/>
                  </a:cubicBezTo>
                  <a:cubicBezTo>
                    <a:pt x="1352" y="580"/>
                    <a:pt x="1663" y="363"/>
                    <a:pt x="1839" y="0"/>
                  </a:cubicBezTo>
                  <a:cubicBezTo>
                    <a:pt x="1845" y="0"/>
                    <a:pt x="1845" y="0"/>
                    <a:pt x="1845" y="0"/>
                  </a:cubicBezTo>
                  <a:cubicBezTo>
                    <a:pt x="1845" y="334"/>
                    <a:pt x="1845" y="334"/>
                    <a:pt x="1845" y="334"/>
                  </a:cubicBezTo>
                  <a:cubicBezTo>
                    <a:pt x="1845" y="628"/>
                    <a:pt x="1839" y="1490"/>
                    <a:pt x="1787" y="1814"/>
                  </a:cubicBezTo>
                  <a:cubicBezTo>
                    <a:pt x="1715" y="2258"/>
                    <a:pt x="1343" y="2463"/>
                    <a:pt x="900" y="2463"/>
                  </a:cubicBezTo>
                  <a:cubicBezTo>
                    <a:pt x="516" y="2463"/>
                    <a:pt x="264" y="2256"/>
                    <a:pt x="0" y="2080"/>
                  </a:cubicBezTo>
                  <a:cubicBezTo>
                    <a:pt x="0" y="2073"/>
                    <a:pt x="0" y="2073"/>
                    <a:pt x="0" y="2073"/>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sv-SE"/>
            </a:p>
          </p:txBody>
        </p:sp>
        <p:sp>
          <p:nvSpPr>
            <p:cNvPr id="13" name="Freeform 7">
              <a:extLst>
                <a:ext uri="{FF2B5EF4-FFF2-40B4-BE49-F238E27FC236}">
                  <a16:creationId xmlns:a16="http://schemas.microsoft.com/office/drawing/2014/main" id="{72D2CB4C-85D6-4CEB-9EE1-0E0043FD835F}"/>
                </a:ext>
              </a:extLst>
            </p:cNvPr>
            <p:cNvSpPr>
              <a:spLocks/>
            </p:cNvSpPr>
            <p:nvPr userDrawn="1"/>
          </p:nvSpPr>
          <p:spPr bwMode="auto">
            <a:xfrm>
              <a:off x="314325" y="625475"/>
              <a:ext cx="95250" cy="139700"/>
            </a:xfrm>
            <a:custGeom>
              <a:avLst/>
              <a:gdLst>
                <a:gd name="T0" fmla="*/ 680 w 728"/>
                <a:gd name="T1" fmla="*/ 252 h 1058"/>
                <a:gd name="T2" fmla="*/ 406 w 728"/>
                <a:gd name="T3" fmla="*/ 140 h 1058"/>
                <a:gd name="T4" fmla="*/ 213 w 728"/>
                <a:gd name="T5" fmla="*/ 265 h 1058"/>
                <a:gd name="T6" fmla="*/ 728 w 728"/>
                <a:gd name="T7" fmla="*/ 752 h 1058"/>
                <a:gd name="T8" fmla="*/ 329 w 728"/>
                <a:gd name="T9" fmla="*/ 1058 h 1058"/>
                <a:gd name="T10" fmla="*/ 7 w 728"/>
                <a:gd name="T11" fmla="*/ 1005 h 1058"/>
                <a:gd name="T12" fmla="*/ 0 w 728"/>
                <a:gd name="T13" fmla="*/ 890 h 1058"/>
                <a:gd name="T14" fmla="*/ 7 w 728"/>
                <a:gd name="T15" fmla="*/ 780 h 1058"/>
                <a:gd name="T16" fmla="*/ 15 w 728"/>
                <a:gd name="T17" fmla="*/ 780 h 1058"/>
                <a:gd name="T18" fmla="*/ 342 w 728"/>
                <a:gd name="T19" fmla="*/ 914 h 1058"/>
                <a:gd name="T20" fmla="*/ 529 w 728"/>
                <a:gd name="T21" fmla="*/ 782 h 1058"/>
                <a:gd name="T22" fmla="*/ 20 w 728"/>
                <a:gd name="T23" fmla="*/ 297 h 1058"/>
                <a:gd name="T24" fmla="*/ 420 w 728"/>
                <a:gd name="T25" fmla="*/ 0 h 1058"/>
                <a:gd name="T26" fmla="*/ 687 w 728"/>
                <a:gd name="T27" fmla="*/ 40 h 1058"/>
                <a:gd name="T28" fmla="*/ 693 w 728"/>
                <a:gd name="T29" fmla="*/ 135 h 1058"/>
                <a:gd name="T30" fmla="*/ 687 w 728"/>
                <a:gd name="T31" fmla="*/ 252 h 1058"/>
                <a:gd name="T32" fmla="*/ 680 w 728"/>
                <a:gd name="T33" fmla="*/ 252 h 10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28" h="1058">
                  <a:moveTo>
                    <a:pt x="680" y="252"/>
                  </a:moveTo>
                  <a:cubicBezTo>
                    <a:pt x="643" y="191"/>
                    <a:pt x="555" y="140"/>
                    <a:pt x="406" y="140"/>
                  </a:cubicBezTo>
                  <a:cubicBezTo>
                    <a:pt x="295" y="140"/>
                    <a:pt x="213" y="174"/>
                    <a:pt x="213" y="265"/>
                  </a:cubicBezTo>
                  <a:cubicBezTo>
                    <a:pt x="213" y="471"/>
                    <a:pt x="728" y="432"/>
                    <a:pt x="728" y="752"/>
                  </a:cubicBezTo>
                  <a:cubicBezTo>
                    <a:pt x="728" y="938"/>
                    <a:pt x="594" y="1058"/>
                    <a:pt x="329" y="1058"/>
                  </a:cubicBezTo>
                  <a:cubicBezTo>
                    <a:pt x="199" y="1058"/>
                    <a:pt x="80" y="1038"/>
                    <a:pt x="7" y="1005"/>
                  </a:cubicBezTo>
                  <a:cubicBezTo>
                    <a:pt x="2" y="965"/>
                    <a:pt x="0" y="927"/>
                    <a:pt x="0" y="890"/>
                  </a:cubicBezTo>
                  <a:cubicBezTo>
                    <a:pt x="0" y="854"/>
                    <a:pt x="3" y="817"/>
                    <a:pt x="7" y="780"/>
                  </a:cubicBezTo>
                  <a:cubicBezTo>
                    <a:pt x="15" y="780"/>
                    <a:pt x="15" y="780"/>
                    <a:pt x="15" y="780"/>
                  </a:cubicBezTo>
                  <a:cubicBezTo>
                    <a:pt x="91" y="880"/>
                    <a:pt x="217" y="914"/>
                    <a:pt x="342" y="914"/>
                  </a:cubicBezTo>
                  <a:cubicBezTo>
                    <a:pt x="464" y="914"/>
                    <a:pt x="529" y="865"/>
                    <a:pt x="529" y="782"/>
                  </a:cubicBezTo>
                  <a:cubicBezTo>
                    <a:pt x="529" y="574"/>
                    <a:pt x="20" y="631"/>
                    <a:pt x="20" y="297"/>
                  </a:cubicBezTo>
                  <a:cubicBezTo>
                    <a:pt x="20" y="114"/>
                    <a:pt x="159" y="0"/>
                    <a:pt x="420" y="0"/>
                  </a:cubicBezTo>
                  <a:cubicBezTo>
                    <a:pt x="487" y="0"/>
                    <a:pt x="616" y="8"/>
                    <a:pt x="687" y="40"/>
                  </a:cubicBezTo>
                  <a:cubicBezTo>
                    <a:pt x="691" y="57"/>
                    <a:pt x="693" y="101"/>
                    <a:pt x="693" y="135"/>
                  </a:cubicBezTo>
                  <a:cubicBezTo>
                    <a:pt x="693" y="182"/>
                    <a:pt x="690" y="225"/>
                    <a:pt x="687" y="252"/>
                  </a:cubicBezTo>
                  <a:cubicBezTo>
                    <a:pt x="680" y="252"/>
                    <a:pt x="680" y="252"/>
                    <a:pt x="680" y="25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sv-SE"/>
            </a:p>
          </p:txBody>
        </p:sp>
        <p:sp>
          <p:nvSpPr>
            <p:cNvPr id="14" name="Freeform 8">
              <a:extLst>
                <a:ext uri="{FF2B5EF4-FFF2-40B4-BE49-F238E27FC236}">
                  <a16:creationId xmlns:a16="http://schemas.microsoft.com/office/drawing/2014/main" id="{E791EDC4-8302-4829-8B4B-A1D52FD2C07E}"/>
                </a:ext>
              </a:extLst>
            </p:cNvPr>
            <p:cNvSpPr>
              <a:spLocks/>
            </p:cNvSpPr>
            <p:nvPr userDrawn="1"/>
          </p:nvSpPr>
          <p:spPr bwMode="auto">
            <a:xfrm>
              <a:off x="450850" y="627063"/>
              <a:ext cx="103188" cy="136525"/>
            </a:xfrm>
            <a:custGeom>
              <a:avLst/>
              <a:gdLst>
                <a:gd name="T0" fmla="*/ 507 w 792"/>
                <a:gd name="T1" fmla="*/ 879 h 1032"/>
                <a:gd name="T2" fmla="*/ 785 w 792"/>
                <a:gd name="T3" fmla="*/ 818 h 1032"/>
                <a:gd name="T4" fmla="*/ 792 w 792"/>
                <a:gd name="T5" fmla="*/ 818 h 1032"/>
                <a:gd name="T6" fmla="*/ 743 w 792"/>
                <a:gd name="T7" fmla="*/ 1032 h 1032"/>
                <a:gd name="T8" fmla="*/ 0 w 792"/>
                <a:gd name="T9" fmla="*/ 1032 h 1032"/>
                <a:gd name="T10" fmla="*/ 0 w 792"/>
                <a:gd name="T11" fmla="*/ 1025 h 1032"/>
                <a:gd name="T12" fmla="*/ 65 w 792"/>
                <a:gd name="T13" fmla="*/ 886 h 1032"/>
                <a:gd name="T14" fmla="*/ 65 w 792"/>
                <a:gd name="T15" fmla="*/ 306 h 1032"/>
                <a:gd name="T16" fmla="*/ 5 w 792"/>
                <a:gd name="T17" fmla="*/ 13 h 1032"/>
                <a:gd name="T18" fmla="*/ 5 w 792"/>
                <a:gd name="T19" fmla="*/ 5 h 1032"/>
                <a:gd name="T20" fmla="*/ 152 w 792"/>
                <a:gd name="T21" fmla="*/ 0 h 1032"/>
                <a:gd name="T22" fmla="*/ 327 w 792"/>
                <a:gd name="T23" fmla="*/ 6 h 1032"/>
                <a:gd name="T24" fmla="*/ 327 w 792"/>
                <a:gd name="T25" fmla="*/ 14 h 1032"/>
                <a:gd name="T26" fmla="*/ 255 w 792"/>
                <a:gd name="T27" fmla="*/ 306 h 1032"/>
                <a:gd name="T28" fmla="*/ 255 w 792"/>
                <a:gd name="T29" fmla="*/ 879 h 1032"/>
                <a:gd name="T30" fmla="*/ 507 w 792"/>
                <a:gd name="T31" fmla="*/ 879 h 10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92" h="1032">
                  <a:moveTo>
                    <a:pt x="507" y="879"/>
                  </a:moveTo>
                  <a:cubicBezTo>
                    <a:pt x="664" y="879"/>
                    <a:pt x="738" y="861"/>
                    <a:pt x="785" y="818"/>
                  </a:cubicBezTo>
                  <a:cubicBezTo>
                    <a:pt x="792" y="818"/>
                    <a:pt x="792" y="818"/>
                    <a:pt x="792" y="818"/>
                  </a:cubicBezTo>
                  <a:cubicBezTo>
                    <a:pt x="787" y="871"/>
                    <a:pt x="759" y="993"/>
                    <a:pt x="743" y="1032"/>
                  </a:cubicBezTo>
                  <a:cubicBezTo>
                    <a:pt x="0" y="1032"/>
                    <a:pt x="0" y="1032"/>
                    <a:pt x="0" y="1032"/>
                  </a:cubicBezTo>
                  <a:cubicBezTo>
                    <a:pt x="0" y="1025"/>
                    <a:pt x="0" y="1025"/>
                    <a:pt x="0" y="1025"/>
                  </a:cubicBezTo>
                  <a:cubicBezTo>
                    <a:pt x="44" y="997"/>
                    <a:pt x="65" y="973"/>
                    <a:pt x="65" y="886"/>
                  </a:cubicBezTo>
                  <a:cubicBezTo>
                    <a:pt x="65" y="306"/>
                    <a:pt x="65" y="306"/>
                    <a:pt x="65" y="306"/>
                  </a:cubicBezTo>
                  <a:cubicBezTo>
                    <a:pt x="65" y="108"/>
                    <a:pt x="65" y="58"/>
                    <a:pt x="5" y="13"/>
                  </a:cubicBezTo>
                  <a:cubicBezTo>
                    <a:pt x="5" y="5"/>
                    <a:pt x="5" y="5"/>
                    <a:pt x="5" y="5"/>
                  </a:cubicBezTo>
                  <a:cubicBezTo>
                    <a:pt x="34" y="2"/>
                    <a:pt x="87" y="0"/>
                    <a:pt x="152" y="0"/>
                  </a:cubicBezTo>
                  <a:cubicBezTo>
                    <a:pt x="227" y="0"/>
                    <a:pt x="294" y="2"/>
                    <a:pt x="327" y="6"/>
                  </a:cubicBezTo>
                  <a:cubicBezTo>
                    <a:pt x="327" y="14"/>
                    <a:pt x="327" y="14"/>
                    <a:pt x="327" y="14"/>
                  </a:cubicBezTo>
                  <a:cubicBezTo>
                    <a:pt x="257" y="66"/>
                    <a:pt x="255" y="108"/>
                    <a:pt x="255" y="306"/>
                  </a:cubicBezTo>
                  <a:cubicBezTo>
                    <a:pt x="255" y="879"/>
                    <a:pt x="255" y="879"/>
                    <a:pt x="255" y="879"/>
                  </a:cubicBezTo>
                  <a:cubicBezTo>
                    <a:pt x="507" y="879"/>
                    <a:pt x="507" y="879"/>
                    <a:pt x="507" y="87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sv-SE"/>
            </a:p>
          </p:txBody>
        </p:sp>
        <p:sp>
          <p:nvSpPr>
            <p:cNvPr id="15" name="Freeform 9">
              <a:extLst>
                <a:ext uri="{FF2B5EF4-FFF2-40B4-BE49-F238E27FC236}">
                  <a16:creationId xmlns:a16="http://schemas.microsoft.com/office/drawing/2014/main" id="{7F57A86D-80CD-43BB-ABCA-763C7277C566}"/>
                </a:ext>
              </a:extLst>
            </p:cNvPr>
            <p:cNvSpPr>
              <a:spLocks/>
            </p:cNvSpPr>
            <p:nvPr userDrawn="1"/>
          </p:nvSpPr>
          <p:spPr bwMode="auto">
            <a:xfrm>
              <a:off x="576263" y="627063"/>
              <a:ext cx="131763" cy="138112"/>
            </a:xfrm>
            <a:custGeom>
              <a:avLst/>
              <a:gdLst>
                <a:gd name="T0" fmla="*/ 71 w 1004"/>
                <a:gd name="T1" fmla="*/ 305 h 1045"/>
                <a:gd name="T2" fmla="*/ 0 w 1004"/>
                <a:gd name="T3" fmla="*/ 14 h 1045"/>
                <a:gd name="T4" fmla="*/ 0 w 1004"/>
                <a:gd name="T5" fmla="*/ 6 h 1045"/>
                <a:gd name="T6" fmla="*/ 160 w 1004"/>
                <a:gd name="T7" fmla="*/ 0 h 1045"/>
                <a:gd name="T8" fmla="*/ 268 w 1004"/>
                <a:gd name="T9" fmla="*/ 2 h 1045"/>
                <a:gd name="T10" fmla="*/ 261 w 1004"/>
                <a:gd name="T11" fmla="*/ 305 h 1045"/>
                <a:gd name="T12" fmla="*/ 261 w 1004"/>
                <a:gd name="T13" fmla="*/ 651 h 1045"/>
                <a:gd name="T14" fmla="*/ 431 w 1004"/>
                <a:gd name="T15" fmla="*/ 879 h 1045"/>
                <a:gd name="T16" fmla="*/ 709 w 1004"/>
                <a:gd name="T17" fmla="*/ 793 h 1045"/>
                <a:gd name="T18" fmla="*/ 730 w 1004"/>
                <a:gd name="T19" fmla="*/ 730 h 1045"/>
                <a:gd name="T20" fmla="*/ 730 w 1004"/>
                <a:gd name="T21" fmla="*/ 309 h 1045"/>
                <a:gd name="T22" fmla="*/ 659 w 1004"/>
                <a:gd name="T23" fmla="*/ 14 h 1045"/>
                <a:gd name="T24" fmla="*/ 659 w 1004"/>
                <a:gd name="T25" fmla="*/ 6 h 1045"/>
                <a:gd name="T26" fmla="*/ 821 w 1004"/>
                <a:gd name="T27" fmla="*/ 0 h 1045"/>
                <a:gd name="T28" fmla="*/ 926 w 1004"/>
                <a:gd name="T29" fmla="*/ 2 h 1045"/>
                <a:gd name="T30" fmla="*/ 920 w 1004"/>
                <a:gd name="T31" fmla="*/ 306 h 1045"/>
                <a:gd name="T32" fmla="*/ 920 w 1004"/>
                <a:gd name="T33" fmla="*/ 784 h 1045"/>
                <a:gd name="T34" fmla="*/ 1004 w 1004"/>
                <a:gd name="T35" fmla="*/ 1027 h 1045"/>
                <a:gd name="T36" fmla="*/ 1004 w 1004"/>
                <a:gd name="T37" fmla="*/ 1032 h 1045"/>
                <a:gd name="T38" fmla="*/ 782 w 1004"/>
                <a:gd name="T39" fmla="*/ 1032 h 1045"/>
                <a:gd name="T40" fmla="*/ 744 w 1004"/>
                <a:gd name="T41" fmla="*/ 939 h 1045"/>
                <a:gd name="T42" fmla="*/ 387 w 1004"/>
                <a:gd name="T43" fmla="*/ 1045 h 1045"/>
                <a:gd name="T44" fmla="*/ 71 w 1004"/>
                <a:gd name="T45" fmla="*/ 736 h 1045"/>
                <a:gd name="T46" fmla="*/ 71 w 1004"/>
                <a:gd name="T47" fmla="*/ 305 h 10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004" h="1045">
                  <a:moveTo>
                    <a:pt x="71" y="305"/>
                  </a:moveTo>
                  <a:cubicBezTo>
                    <a:pt x="71" y="108"/>
                    <a:pt x="71" y="66"/>
                    <a:pt x="0" y="14"/>
                  </a:cubicBezTo>
                  <a:cubicBezTo>
                    <a:pt x="0" y="6"/>
                    <a:pt x="0" y="6"/>
                    <a:pt x="0" y="6"/>
                  </a:cubicBezTo>
                  <a:cubicBezTo>
                    <a:pt x="26" y="4"/>
                    <a:pt x="92" y="0"/>
                    <a:pt x="160" y="0"/>
                  </a:cubicBezTo>
                  <a:cubicBezTo>
                    <a:pt x="197" y="0"/>
                    <a:pt x="232" y="0"/>
                    <a:pt x="268" y="2"/>
                  </a:cubicBezTo>
                  <a:cubicBezTo>
                    <a:pt x="266" y="40"/>
                    <a:pt x="261" y="102"/>
                    <a:pt x="261" y="305"/>
                  </a:cubicBezTo>
                  <a:cubicBezTo>
                    <a:pt x="261" y="651"/>
                    <a:pt x="261" y="651"/>
                    <a:pt x="261" y="651"/>
                  </a:cubicBezTo>
                  <a:cubicBezTo>
                    <a:pt x="261" y="802"/>
                    <a:pt x="283" y="879"/>
                    <a:pt x="431" y="879"/>
                  </a:cubicBezTo>
                  <a:cubicBezTo>
                    <a:pt x="547" y="879"/>
                    <a:pt x="661" y="834"/>
                    <a:pt x="709" y="793"/>
                  </a:cubicBezTo>
                  <a:cubicBezTo>
                    <a:pt x="730" y="775"/>
                    <a:pt x="730" y="756"/>
                    <a:pt x="730" y="730"/>
                  </a:cubicBezTo>
                  <a:cubicBezTo>
                    <a:pt x="730" y="309"/>
                    <a:pt x="730" y="309"/>
                    <a:pt x="730" y="309"/>
                  </a:cubicBezTo>
                  <a:cubicBezTo>
                    <a:pt x="730" y="108"/>
                    <a:pt x="730" y="67"/>
                    <a:pt x="659" y="14"/>
                  </a:cubicBezTo>
                  <a:cubicBezTo>
                    <a:pt x="659" y="6"/>
                    <a:pt x="659" y="6"/>
                    <a:pt x="659" y="6"/>
                  </a:cubicBezTo>
                  <a:cubicBezTo>
                    <a:pt x="684" y="4"/>
                    <a:pt x="751" y="0"/>
                    <a:pt x="821" y="0"/>
                  </a:cubicBezTo>
                  <a:cubicBezTo>
                    <a:pt x="856" y="0"/>
                    <a:pt x="890" y="0"/>
                    <a:pt x="926" y="2"/>
                  </a:cubicBezTo>
                  <a:cubicBezTo>
                    <a:pt x="925" y="40"/>
                    <a:pt x="920" y="102"/>
                    <a:pt x="920" y="306"/>
                  </a:cubicBezTo>
                  <a:cubicBezTo>
                    <a:pt x="920" y="784"/>
                    <a:pt x="920" y="784"/>
                    <a:pt x="920" y="784"/>
                  </a:cubicBezTo>
                  <a:cubicBezTo>
                    <a:pt x="920" y="871"/>
                    <a:pt x="930" y="979"/>
                    <a:pt x="1004" y="1027"/>
                  </a:cubicBezTo>
                  <a:cubicBezTo>
                    <a:pt x="1004" y="1032"/>
                    <a:pt x="1004" y="1032"/>
                    <a:pt x="1004" y="1032"/>
                  </a:cubicBezTo>
                  <a:cubicBezTo>
                    <a:pt x="782" y="1032"/>
                    <a:pt x="782" y="1032"/>
                    <a:pt x="782" y="1032"/>
                  </a:cubicBezTo>
                  <a:cubicBezTo>
                    <a:pt x="765" y="1014"/>
                    <a:pt x="749" y="960"/>
                    <a:pt x="744" y="939"/>
                  </a:cubicBezTo>
                  <a:cubicBezTo>
                    <a:pt x="639" y="1009"/>
                    <a:pt x="530" y="1045"/>
                    <a:pt x="387" y="1045"/>
                  </a:cubicBezTo>
                  <a:cubicBezTo>
                    <a:pt x="145" y="1045"/>
                    <a:pt x="71" y="926"/>
                    <a:pt x="71" y="736"/>
                  </a:cubicBezTo>
                  <a:cubicBezTo>
                    <a:pt x="71" y="305"/>
                    <a:pt x="71" y="305"/>
                    <a:pt x="71" y="30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sv-SE"/>
            </a:p>
          </p:txBody>
        </p:sp>
      </p:grpSp>
      <p:sp>
        <p:nvSpPr>
          <p:cNvPr id="17" name="Rektangel 16">
            <a:extLst>
              <a:ext uri="{FF2B5EF4-FFF2-40B4-BE49-F238E27FC236}">
                <a16:creationId xmlns:a16="http://schemas.microsoft.com/office/drawing/2014/main" id="{CF59F3B0-1A21-4D08-96F8-33B3411C5648}"/>
              </a:ext>
            </a:extLst>
          </p:cNvPr>
          <p:cNvSpPr/>
          <p:nvPr userDrawn="1"/>
        </p:nvSpPr>
        <p:spPr>
          <a:xfrm>
            <a:off x="-2129051" y="24063"/>
            <a:ext cx="2044827" cy="1664558"/>
          </a:xfrm>
          <a:prstGeom prst="rect">
            <a:avLst/>
          </a:prstGeom>
          <a:solidFill>
            <a:schemeClr val="bg1">
              <a:lumMod val="75000"/>
            </a:schemeClr>
          </a:solidFill>
        </p:spPr>
        <p:txBody>
          <a:bodyPr wrap="square">
            <a:spAutoFit/>
          </a:bodyPr>
          <a:lstStyle/>
          <a:p>
            <a:pPr marL="0" lvl="0" indent="0">
              <a:lnSpc>
                <a:spcPct val="107000"/>
              </a:lnSpc>
              <a:spcAft>
                <a:spcPts val="800"/>
              </a:spcAft>
              <a:buFont typeface="+mj-lt"/>
              <a:buNone/>
            </a:pPr>
            <a:r>
              <a:rPr lang="sv-SE" sz="1200" b="0" i="1" u="none">
                <a:effectLst/>
                <a:latin typeface="Calibri" panose="020F0502020204030204" pitchFamily="34" charset="0"/>
                <a:ea typeface="Calibri" panose="020F0502020204030204" pitchFamily="34" charset="0"/>
                <a:cs typeface="Times New Roman" panose="02020603050405020304" pitchFamily="18" charset="0"/>
              </a:rPr>
              <a:t>Titel- och kapitelsida</a:t>
            </a:r>
            <a:r>
              <a:rPr lang="sv-SE" sz="1200" b="0" i="0" u="none">
                <a:effectLst/>
                <a:latin typeface="Calibri" panose="020F0502020204030204" pitchFamily="34" charset="0"/>
                <a:ea typeface="Calibri" panose="020F0502020204030204" pitchFamily="34" charset="0"/>
                <a:cs typeface="Times New Roman" panose="02020603050405020304" pitchFamily="18" charset="0"/>
              </a:rPr>
              <a:t>, fem färger: här skriver du in föredragets titel, ditt namn och tillhörighet. Mallsidan kan också användas som kapitelsida, där du skriver in avsnittets namn eller mötespunkt i rubrikfältet. </a:t>
            </a:r>
          </a:p>
        </p:txBody>
      </p:sp>
    </p:spTree>
    <p:extLst>
      <p:ext uri="{BB962C8B-B14F-4D97-AF65-F5344CB8AC3E}">
        <p14:creationId xmlns:p14="http://schemas.microsoft.com/office/powerpoint/2010/main" val="765070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Titel- och kapitelsida – äpple">
    <p:spTree>
      <p:nvGrpSpPr>
        <p:cNvPr id="1" name=""/>
        <p:cNvGrpSpPr/>
        <p:nvPr/>
      </p:nvGrpSpPr>
      <p:grpSpPr>
        <a:xfrm>
          <a:off x="0" y="0"/>
          <a:ext cx="0" cy="0"/>
          <a:chOff x="0" y="0"/>
          <a:chExt cx="0" cy="0"/>
        </a:xfrm>
      </p:grpSpPr>
      <p:pic>
        <p:nvPicPr>
          <p:cNvPr id="7" name="Bildobjekt 6">
            <a:extLst>
              <a:ext uri="{FF2B5EF4-FFF2-40B4-BE49-F238E27FC236}">
                <a16:creationId xmlns:a16="http://schemas.microsoft.com/office/drawing/2014/main" id="{E8C5A01F-3658-46AC-A1DE-8445AEAB0AA7}"/>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Rubrik 1">
            <a:extLst>
              <a:ext uri="{FF2B5EF4-FFF2-40B4-BE49-F238E27FC236}">
                <a16:creationId xmlns:a16="http://schemas.microsoft.com/office/drawing/2014/main" id="{1A2E631D-57F7-4466-9422-5DF057A37B4A}"/>
              </a:ext>
            </a:extLst>
          </p:cNvPr>
          <p:cNvSpPr>
            <a:spLocks noGrp="1"/>
          </p:cNvSpPr>
          <p:nvPr>
            <p:ph type="ctrTitle" hasCustomPrompt="1"/>
          </p:nvPr>
        </p:nvSpPr>
        <p:spPr>
          <a:xfrm>
            <a:off x="765459" y="3148601"/>
            <a:ext cx="9144000" cy="2387600"/>
          </a:xfrm>
        </p:spPr>
        <p:txBody>
          <a:bodyPr anchor="b"/>
          <a:lstStyle>
            <a:lvl1pPr algn="l">
              <a:lnSpc>
                <a:spcPts val="5600"/>
              </a:lnSpc>
              <a:defRPr sz="4600">
                <a:solidFill>
                  <a:schemeClr val="tx1"/>
                </a:solidFill>
              </a:defRPr>
            </a:lvl1pPr>
          </a:lstStyle>
          <a:p>
            <a:r>
              <a:rPr lang="sv-SE"/>
              <a:t>Titel- och kapitelsida</a:t>
            </a:r>
          </a:p>
        </p:txBody>
      </p:sp>
      <p:sp>
        <p:nvSpPr>
          <p:cNvPr id="3" name="Underrubrik 2">
            <a:extLst>
              <a:ext uri="{FF2B5EF4-FFF2-40B4-BE49-F238E27FC236}">
                <a16:creationId xmlns:a16="http://schemas.microsoft.com/office/drawing/2014/main" id="{A5C78210-3B40-4057-98BE-2954168FB20D}"/>
              </a:ext>
            </a:extLst>
          </p:cNvPr>
          <p:cNvSpPr>
            <a:spLocks noGrp="1"/>
          </p:cNvSpPr>
          <p:nvPr>
            <p:ph type="subTitle" idx="1" hasCustomPrompt="1"/>
          </p:nvPr>
        </p:nvSpPr>
        <p:spPr>
          <a:xfrm>
            <a:off x="765459" y="5725391"/>
            <a:ext cx="9144000" cy="581891"/>
          </a:xfrm>
        </p:spPr>
        <p:txBody>
          <a:bodyPr/>
          <a:lstStyle>
            <a:lvl1pPr marL="0" indent="0" algn="l">
              <a:lnSpc>
                <a:spcPct val="100000"/>
              </a:lnSpc>
              <a:spcBef>
                <a:spcPts val="0"/>
              </a:spcBef>
              <a:buNone/>
              <a:defRPr sz="15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sv-SE"/>
              <a:t>Namn, organisation</a:t>
            </a:r>
          </a:p>
        </p:txBody>
      </p:sp>
      <p:grpSp>
        <p:nvGrpSpPr>
          <p:cNvPr id="16" name="Grupp 15">
            <a:extLst>
              <a:ext uri="{FF2B5EF4-FFF2-40B4-BE49-F238E27FC236}">
                <a16:creationId xmlns:a16="http://schemas.microsoft.com/office/drawing/2014/main" id="{94A9C963-ED04-41BD-8D28-415BB3BACE33}"/>
              </a:ext>
            </a:extLst>
          </p:cNvPr>
          <p:cNvGrpSpPr/>
          <p:nvPr userDrawn="1"/>
        </p:nvGrpSpPr>
        <p:grpSpPr>
          <a:xfrm>
            <a:off x="260350" y="258763"/>
            <a:ext cx="503238" cy="506412"/>
            <a:chOff x="260350" y="258763"/>
            <a:chExt cx="503238" cy="506412"/>
          </a:xfrm>
        </p:grpSpPr>
        <p:sp>
          <p:nvSpPr>
            <p:cNvPr id="11" name="Freeform 5">
              <a:extLst>
                <a:ext uri="{FF2B5EF4-FFF2-40B4-BE49-F238E27FC236}">
                  <a16:creationId xmlns:a16="http://schemas.microsoft.com/office/drawing/2014/main" id="{02CA2365-A94F-4ED0-819A-EFFBD6E13A2A}"/>
                </a:ext>
              </a:extLst>
            </p:cNvPr>
            <p:cNvSpPr>
              <a:spLocks/>
            </p:cNvSpPr>
            <p:nvPr userDrawn="1"/>
          </p:nvSpPr>
          <p:spPr bwMode="auto">
            <a:xfrm>
              <a:off x="522288" y="258763"/>
              <a:ext cx="241300" cy="323850"/>
            </a:xfrm>
            <a:custGeom>
              <a:avLst/>
              <a:gdLst>
                <a:gd name="T0" fmla="*/ 1845 w 1845"/>
                <a:gd name="T1" fmla="*/ 2080 h 2463"/>
                <a:gd name="T2" fmla="*/ 945 w 1845"/>
                <a:gd name="T3" fmla="*/ 2463 h 2463"/>
                <a:gd name="T4" fmla="*/ 58 w 1845"/>
                <a:gd name="T5" fmla="*/ 1814 h 2463"/>
                <a:gd name="T6" fmla="*/ 0 w 1845"/>
                <a:gd name="T7" fmla="*/ 336 h 2463"/>
                <a:gd name="T8" fmla="*/ 0 w 1845"/>
                <a:gd name="T9" fmla="*/ 0 h 2463"/>
                <a:gd name="T10" fmla="*/ 6 w 1845"/>
                <a:gd name="T11" fmla="*/ 0 h 2463"/>
                <a:gd name="T12" fmla="*/ 493 w 1845"/>
                <a:gd name="T13" fmla="*/ 955 h 2463"/>
                <a:gd name="T14" fmla="*/ 340 w 1845"/>
                <a:gd name="T15" fmla="*/ 1438 h 2463"/>
                <a:gd name="T16" fmla="*/ 221 w 1845"/>
                <a:gd name="T17" fmla="*/ 1757 h 2463"/>
                <a:gd name="T18" fmla="*/ 361 w 1845"/>
                <a:gd name="T19" fmla="*/ 1883 h 2463"/>
                <a:gd name="T20" fmla="*/ 982 w 1845"/>
                <a:gd name="T21" fmla="*/ 1770 h 2463"/>
                <a:gd name="T22" fmla="*/ 1845 w 1845"/>
                <a:gd name="T23" fmla="*/ 2073 h 2463"/>
                <a:gd name="T24" fmla="*/ 1845 w 1845"/>
                <a:gd name="T25" fmla="*/ 2080 h 2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45" h="2463">
                  <a:moveTo>
                    <a:pt x="1845" y="2080"/>
                  </a:moveTo>
                  <a:cubicBezTo>
                    <a:pt x="1580" y="2256"/>
                    <a:pt x="1328" y="2463"/>
                    <a:pt x="945" y="2463"/>
                  </a:cubicBezTo>
                  <a:cubicBezTo>
                    <a:pt x="502" y="2463"/>
                    <a:pt x="130" y="2258"/>
                    <a:pt x="58" y="1814"/>
                  </a:cubicBezTo>
                  <a:cubicBezTo>
                    <a:pt x="6" y="1490"/>
                    <a:pt x="0" y="628"/>
                    <a:pt x="0" y="336"/>
                  </a:cubicBezTo>
                  <a:cubicBezTo>
                    <a:pt x="0" y="0"/>
                    <a:pt x="0" y="0"/>
                    <a:pt x="0" y="0"/>
                  </a:cubicBezTo>
                  <a:cubicBezTo>
                    <a:pt x="6" y="0"/>
                    <a:pt x="6" y="0"/>
                    <a:pt x="6" y="0"/>
                  </a:cubicBezTo>
                  <a:cubicBezTo>
                    <a:pt x="182" y="363"/>
                    <a:pt x="493" y="580"/>
                    <a:pt x="493" y="955"/>
                  </a:cubicBezTo>
                  <a:cubicBezTo>
                    <a:pt x="493" y="1141"/>
                    <a:pt x="432" y="1261"/>
                    <a:pt x="340" y="1438"/>
                  </a:cubicBezTo>
                  <a:cubicBezTo>
                    <a:pt x="292" y="1531"/>
                    <a:pt x="221" y="1648"/>
                    <a:pt x="221" y="1757"/>
                  </a:cubicBezTo>
                  <a:cubicBezTo>
                    <a:pt x="221" y="1821"/>
                    <a:pt x="250" y="1883"/>
                    <a:pt x="361" y="1883"/>
                  </a:cubicBezTo>
                  <a:cubicBezTo>
                    <a:pt x="578" y="1883"/>
                    <a:pt x="700" y="1770"/>
                    <a:pt x="982" y="1770"/>
                  </a:cubicBezTo>
                  <a:cubicBezTo>
                    <a:pt x="1304" y="1770"/>
                    <a:pt x="1534" y="1887"/>
                    <a:pt x="1845" y="2073"/>
                  </a:cubicBezTo>
                  <a:cubicBezTo>
                    <a:pt x="1845" y="2080"/>
                    <a:pt x="1845" y="2080"/>
                    <a:pt x="1845" y="208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sv-SE"/>
            </a:p>
          </p:txBody>
        </p:sp>
        <p:sp>
          <p:nvSpPr>
            <p:cNvPr id="12" name="Freeform 6">
              <a:extLst>
                <a:ext uri="{FF2B5EF4-FFF2-40B4-BE49-F238E27FC236}">
                  <a16:creationId xmlns:a16="http://schemas.microsoft.com/office/drawing/2014/main" id="{910E550A-B98B-4ADA-AD2F-D094FE3AAF9E}"/>
                </a:ext>
              </a:extLst>
            </p:cNvPr>
            <p:cNvSpPr>
              <a:spLocks/>
            </p:cNvSpPr>
            <p:nvPr userDrawn="1"/>
          </p:nvSpPr>
          <p:spPr bwMode="auto">
            <a:xfrm>
              <a:off x="260350" y="258763"/>
              <a:ext cx="241300" cy="323850"/>
            </a:xfrm>
            <a:custGeom>
              <a:avLst/>
              <a:gdLst>
                <a:gd name="T0" fmla="*/ 0 w 1845"/>
                <a:gd name="T1" fmla="*/ 2073 h 2463"/>
                <a:gd name="T2" fmla="*/ 863 w 1845"/>
                <a:gd name="T3" fmla="*/ 1770 h 2463"/>
                <a:gd name="T4" fmla="*/ 1484 w 1845"/>
                <a:gd name="T5" fmla="*/ 1883 h 2463"/>
                <a:gd name="T6" fmla="*/ 1624 w 1845"/>
                <a:gd name="T7" fmla="*/ 1757 h 2463"/>
                <a:gd name="T8" fmla="*/ 1505 w 1845"/>
                <a:gd name="T9" fmla="*/ 1438 h 2463"/>
                <a:gd name="T10" fmla="*/ 1352 w 1845"/>
                <a:gd name="T11" fmla="*/ 955 h 2463"/>
                <a:gd name="T12" fmla="*/ 1839 w 1845"/>
                <a:gd name="T13" fmla="*/ 0 h 2463"/>
                <a:gd name="T14" fmla="*/ 1845 w 1845"/>
                <a:gd name="T15" fmla="*/ 0 h 2463"/>
                <a:gd name="T16" fmla="*/ 1845 w 1845"/>
                <a:gd name="T17" fmla="*/ 334 h 2463"/>
                <a:gd name="T18" fmla="*/ 1787 w 1845"/>
                <a:gd name="T19" fmla="*/ 1814 h 2463"/>
                <a:gd name="T20" fmla="*/ 900 w 1845"/>
                <a:gd name="T21" fmla="*/ 2463 h 2463"/>
                <a:gd name="T22" fmla="*/ 0 w 1845"/>
                <a:gd name="T23" fmla="*/ 2080 h 2463"/>
                <a:gd name="T24" fmla="*/ 0 w 1845"/>
                <a:gd name="T25" fmla="*/ 2073 h 2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45" h="2463">
                  <a:moveTo>
                    <a:pt x="0" y="2073"/>
                  </a:moveTo>
                  <a:cubicBezTo>
                    <a:pt x="311" y="1887"/>
                    <a:pt x="541" y="1770"/>
                    <a:pt x="863" y="1770"/>
                  </a:cubicBezTo>
                  <a:cubicBezTo>
                    <a:pt x="1145" y="1770"/>
                    <a:pt x="1267" y="1883"/>
                    <a:pt x="1484" y="1883"/>
                  </a:cubicBezTo>
                  <a:cubicBezTo>
                    <a:pt x="1594" y="1883"/>
                    <a:pt x="1624" y="1821"/>
                    <a:pt x="1624" y="1757"/>
                  </a:cubicBezTo>
                  <a:cubicBezTo>
                    <a:pt x="1624" y="1648"/>
                    <a:pt x="1553" y="1531"/>
                    <a:pt x="1505" y="1438"/>
                  </a:cubicBezTo>
                  <a:cubicBezTo>
                    <a:pt x="1413" y="1261"/>
                    <a:pt x="1352" y="1141"/>
                    <a:pt x="1352" y="955"/>
                  </a:cubicBezTo>
                  <a:cubicBezTo>
                    <a:pt x="1352" y="580"/>
                    <a:pt x="1663" y="363"/>
                    <a:pt x="1839" y="0"/>
                  </a:cubicBezTo>
                  <a:cubicBezTo>
                    <a:pt x="1845" y="0"/>
                    <a:pt x="1845" y="0"/>
                    <a:pt x="1845" y="0"/>
                  </a:cubicBezTo>
                  <a:cubicBezTo>
                    <a:pt x="1845" y="334"/>
                    <a:pt x="1845" y="334"/>
                    <a:pt x="1845" y="334"/>
                  </a:cubicBezTo>
                  <a:cubicBezTo>
                    <a:pt x="1845" y="628"/>
                    <a:pt x="1839" y="1490"/>
                    <a:pt x="1787" y="1814"/>
                  </a:cubicBezTo>
                  <a:cubicBezTo>
                    <a:pt x="1715" y="2258"/>
                    <a:pt x="1343" y="2463"/>
                    <a:pt x="900" y="2463"/>
                  </a:cubicBezTo>
                  <a:cubicBezTo>
                    <a:pt x="516" y="2463"/>
                    <a:pt x="264" y="2256"/>
                    <a:pt x="0" y="2080"/>
                  </a:cubicBezTo>
                  <a:cubicBezTo>
                    <a:pt x="0" y="2073"/>
                    <a:pt x="0" y="2073"/>
                    <a:pt x="0" y="2073"/>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sv-SE"/>
            </a:p>
          </p:txBody>
        </p:sp>
        <p:sp>
          <p:nvSpPr>
            <p:cNvPr id="13" name="Freeform 7">
              <a:extLst>
                <a:ext uri="{FF2B5EF4-FFF2-40B4-BE49-F238E27FC236}">
                  <a16:creationId xmlns:a16="http://schemas.microsoft.com/office/drawing/2014/main" id="{72D2CB4C-85D6-4CEB-9EE1-0E0043FD835F}"/>
                </a:ext>
              </a:extLst>
            </p:cNvPr>
            <p:cNvSpPr>
              <a:spLocks/>
            </p:cNvSpPr>
            <p:nvPr userDrawn="1"/>
          </p:nvSpPr>
          <p:spPr bwMode="auto">
            <a:xfrm>
              <a:off x="314325" y="625475"/>
              <a:ext cx="95250" cy="139700"/>
            </a:xfrm>
            <a:custGeom>
              <a:avLst/>
              <a:gdLst>
                <a:gd name="T0" fmla="*/ 680 w 728"/>
                <a:gd name="T1" fmla="*/ 252 h 1058"/>
                <a:gd name="T2" fmla="*/ 406 w 728"/>
                <a:gd name="T3" fmla="*/ 140 h 1058"/>
                <a:gd name="T4" fmla="*/ 213 w 728"/>
                <a:gd name="T5" fmla="*/ 265 h 1058"/>
                <a:gd name="T6" fmla="*/ 728 w 728"/>
                <a:gd name="T7" fmla="*/ 752 h 1058"/>
                <a:gd name="T8" fmla="*/ 329 w 728"/>
                <a:gd name="T9" fmla="*/ 1058 h 1058"/>
                <a:gd name="T10" fmla="*/ 7 w 728"/>
                <a:gd name="T11" fmla="*/ 1005 h 1058"/>
                <a:gd name="T12" fmla="*/ 0 w 728"/>
                <a:gd name="T13" fmla="*/ 890 h 1058"/>
                <a:gd name="T14" fmla="*/ 7 w 728"/>
                <a:gd name="T15" fmla="*/ 780 h 1058"/>
                <a:gd name="T16" fmla="*/ 15 w 728"/>
                <a:gd name="T17" fmla="*/ 780 h 1058"/>
                <a:gd name="T18" fmla="*/ 342 w 728"/>
                <a:gd name="T19" fmla="*/ 914 h 1058"/>
                <a:gd name="T20" fmla="*/ 529 w 728"/>
                <a:gd name="T21" fmla="*/ 782 h 1058"/>
                <a:gd name="T22" fmla="*/ 20 w 728"/>
                <a:gd name="T23" fmla="*/ 297 h 1058"/>
                <a:gd name="T24" fmla="*/ 420 w 728"/>
                <a:gd name="T25" fmla="*/ 0 h 1058"/>
                <a:gd name="T26" fmla="*/ 687 w 728"/>
                <a:gd name="T27" fmla="*/ 40 h 1058"/>
                <a:gd name="T28" fmla="*/ 693 w 728"/>
                <a:gd name="T29" fmla="*/ 135 h 1058"/>
                <a:gd name="T30" fmla="*/ 687 w 728"/>
                <a:gd name="T31" fmla="*/ 252 h 1058"/>
                <a:gd name="T32" fmla="*/ 680 w 728"/>
                <a:gd name="T33" fmla="*/ 252 h 10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28" h="1058">
                  <a:moveTo>
                    <a:pt x="680" y="252"/>
                  </a:moveTo>
                  <a:cubicBezTo>
                    <a:pt x="643" y="191"/>
                    <a:pt x="555" y="140"/>
                    <a:pt x="406" y="140"/>
                  </a:cubicBezTo>
                  <a:cubicBezTo>
                    <a:pt x="295" y="140"/>
                    <a:pt x="213" y="174"/>
                    <a:pt x="213" y="265"/>
                  </a:cubicBezTo>
                  <a:cubicBezTo>
                    <a:pt x="213" y="471"/>
                    <a:pt x="728" y="432"/>
                    <a:pt x="728" y="752"/>
                  </a:cubicBezTo>
                  <a:cubicBezTo>
                    <a:pt x="728" y="938"/>
                    <a:pt x="594" y="1058"/>
                    <a:pt x="329" y="1058"/>
                  </a:cubicBezTo>
                  <a:cubicBezTo>
                    <a:pt x="199" y="1058"/>
                    <a:pt x="80" y="1038"/>
                    <a:pt x="7" y="1005"/>
                  </a:cubicBezTo>
                  <a:cubicBezTo>
                    <a:pt x="2" y="965"/>
                    <a:pt x="0" y="927"/>
                    <a:pt x="0" y="890"/>
                  </a:cubicBezTo>
                  <a:cubicBezTo>
                    <a:pt x="0" y="854"/>
                    <a:pt x="3" y="817"/>
                    <a:pt x="7" y="780"/>
                  </a:cubicBezTo>
                  <a:cubicBezTo>
                    <a:pt x="15" y="780"/>
                    <a:pt x="15" y="780"/>
                    <a:pt x="15" y="780"/>
                  </a:cubicBezTo>
                  <a:cubicBezTo>
                    <a:pt x="91" y="880"/>
                    <a:pt x="217" y="914"/>
                    <a:pt x="342" y="914"/>
                  </a:cubicBezTo>
                  <a:cubicBezTo>
                    <a:pt x="464" y="914"/>
                    <a:pt x="529" y="865"/>
                    <a:pt x="529" y="782"/>
                  </a:cubicBezTo>
                  <a:cubicBezTo>
                    <a:pt x="529" y="574"/>
                    <a:pt x="20" y="631"/>
                    <a:pt x="20" y="297"/>
                  </a:cubicBezTo>
                  <a:cubicBezTo>
                    <a:pt x="20" y="114"/>
                    <a:pt x="159" y="0"/>
                    <a:pt x="420" y="0"/>
                  </a:cubicBezTo>
                  <a:cubicBezTo>
                    <a:pt x="487" y="0"/>
                    <a:pt x="616" y="8"/>
                    <a:pt x="687" y="40"/>
                  </a:cubicBezTo>
                  <a:cubicBezTo>
                    <a:pt x="691" y="57"/>
                    <a:pt x="693" y="101"/>
                    <a:pt x="693" y="135"/>
                  </a:cubicBezTo>
                  <a:cubicBezTo>
                    <a:pt x="693" y="182"/>
                    <a:pt x="690" y="225"/>
                    <a:pt x="687" y="252"/>
                  </a:cubicBezTo>
                  <a:cubicBezTo>
                    <a:pt x="680" y="252"/>
                    <a:pt x="680" y="252"/>
                    <a:pt x="680" y="25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sv-SE"/>
            </a:p>
          </p:txBody>
        </p:sp>
        <p:sp>
          <p:nvSpPr>
            <p:cNvPr id="14" name="Freeform 8">
              <a:extLst>
                <a:ext uri="{FF2B5EF4-FFF2-40B4-BE49-F238E27FC236}">
                  <a16:creationId xmlns:a16="http://schemas.microsoft.com/office/drawing/2014/main" id="{E791EDC4-8302-4829-8B4B-A1D52FD2C07E}"/>
                </a:ext>
              </a:extLst>
            </p:cNvPr>
            <p:cNvSpPr>
              <a:spLocks/>
            </p:cNvSpPr>
            <p:nvPr userDrawn="1"/>
          </p:nvSpPr>
          <p:spPr bwMode="auto">
            <a:xfrm>
              <a:off x="450850" y="627063"/>
              <a:ext cx="103188" cy="136525"/>
            </a:xfrm>
            <a:custGeom>
              <a:avLst/>
              <a:gdLst>
                <a:gd name="T0" fmla="*/ 507 w 792"/>
                <a:gd name="T1" fmla="*/ 879 h 1032"/>
                <a:gd name="T2" fmla="*/ 785 w 792"/>
                <a:gd name="T3" fmla="*/ 818 h 1032"/>
                <a:gd name="T4" fmla="*/ 792 w 792"/>
                <a:gd name="T5" fmla="*/ 818 h 1032"/>
                <a:gd name="T6" fmla="*/ 743 w 792"/>
                <a:gd name="T7" fmla="*/ 1032 h 1032"/>
                <a:gd name="T8" fmla="*/ 0 w 792"/>
                <a:gd name="T9" fmla="*/ 1032 h 1032"/>
                <a:gd name="T10" fmla="*/ 0 w 792"/>
                <a:gd name="T11" fmla="*/ 1025 h 1032"/>
                <a:gd name="T12" fmla="*/ 65 w 792"/>
                <a:gd name="T13" fmla="*/ 886 h 1032"/>
                <a:gd name="T14" fmla="*/ 65 w 792"/>
                <a:gd name="T15" fmla="*/ 306 h 1032"/>
                <a:gd name="T16" fmla="*/ 5 w 792"/>
                <a:gd name="T17" fmla="*/ 13 h 1032"/>
                <a:gd name="T18" fmla="*/ 5 w 792"/>
                <a:gd name="T19" fmla="*/ 5 h 1032"/>
                <a:gd name="T20" fmla="*/ 152 w 792"/>
                <a:gd name="T21" fmla="*/ 0 h 1032"/>
                <a:gd name="T22" fmla="*/ 327 w 792"/>
                <a:gd name="T23" fmla="*/ 6 h 1032"/>
                <a:gd name="T24" fmla="*/ 327 w 792"/>
                <a:gd name="T25" fmla="*/ 14 h 1032"/>
                <a:gd name="T26" fmla="*/ 255 w 792"/>
                <a:gd name="T27" fmla="*/ 306 h 1032"/>
                <a:gd name="T28" fmla="*/ 255 w 792"/>
                <a:gd name="T29" fmla="*/ 879 h 1032"/>
                <a:gd name="T30" fmla="*/ 507 w 792"/>
                <a:gd name="T31" fmla="*/ 879 h 10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92" h="1032">
                  <a:moveTo>
                    <a:pt x="507" y="879"/>
                  </a:moveTo>
                  <a:cubicBezTo>
                    <a:pt x="664" y="879"/>
                    <a:pt x="738" y="861"/>
                    <a:pt x="785" y="818"/>
                  </a:cubicBezTo>
                  <a:cubicBezTo>
                    <a:pt x="792" y="818"/>
                    <a:pt x="792" y="818"/>
                    <a:pt x="792" y="818"/>
                  </a:cubicBezTo>
                  <a:cubicBezTo>
                    <a:pt x="787" y="871"/>
                    <a:pt x="759" y="993"/>
                    <a:pt x="743" y="1032"/>
                  </a:cubicBezTo>
                  <a:cubicBezTo>
                    <a:pt x="0" y="1032"/>
                    <a:pt x="0" y="1032"/>
                    <a:pt x="0" y="1032"/>
                  </a:cubicBezTo>
                  <a:cubicBezTo>
                    <a:pt x="0" y="1025"/>
                    <a:pt x="0" y="1025"/>
                    <a:pt x="0" y="1025"/>
                  </a:cubicBezTo>
                  <a:cubicBezTo>
                    <a:pt x="44" y="997"/>
                    <a:pt x="65" y="973"/>
                    <a:pt x="65" y="886"/>
                  </a:cubicBezTo>
                  <a:cubicBezTo>
                    <a:pt x="65" y="306"/>
                    <a:pt x="65" y="306"/>
                    <a:pt x="65" y="306"/>
                  </a:cubicBezTo>
                  <a:cubicBezTo>
                    <a:pt x="65" y="108"/>
                    <a:pt x="65" y="58"/>
                    <a:pt x="5" y="13"/>
                  </a:cubicBezTo>
                  <a:cubicBezTo>
                    <a:pt x="5" y="5"/>
                    <a:pt x="5" y="5"/>
                    <a:pt x="5" y="5"/>
                  </a:cubicBezTo>
                  <a:cubicBezTo>
                    <a:pt x="34" y="2"/>
                    <a:pt x="87" y="0"/>
                    <a:pt x="152" y="0"/>
                  </a:cubicBezTo>
                  <a:cubicBezTo>
                    <a:pt x="227" y="0"/>
                    <a:pt x="294" y="2"/>
                    <a:pt x="327" y="6"/>
                  </a:cubicBezTo>
                  <a:cubicBezTo>
                    <a:pt x="327" y="14"/>
                    <a:pt x="327" y="14"/>
                    <a:pt x="327" y="14"/>
                  </a:cubicBezTo>
                  <a:cubicBezTo>
                    <a:pt x="257" y="66"/>
                    <a:pt x="255" y="108"/>
                    <a:pt x="255" y="306"/>
                  </a:cubicBezTo>
                  <a:cubicBezTo>
                    <a:pt x="255" y="879"/>
                    <a:pt x="255" y="879"/>
                    <a:pt x="255" y="879"/>
                  </a:cubicBezTo>
                  <a:cubicBezTo>
                    <a:pt x="507" y="879"/>
                    <a:pt x="507" y="879"/>
                    <a:pt x="507" y="87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sv-SE"/>
            </a:p>
          </p:txBody>
        </p:sp>
        <p:sp>
          <p:nvSpPr>
            <p:cNvPr id="15" name="Freeform 9">
              <a:extLst>
                <a:ext uri="{FF2B5EF4-FFF2-40B4-BE49-F238E27FC236}">
                  <a16:creationId xmlns:a16="http://schemas.microsoft.com/office/drawing/2014/main" id="{7F57A86D-80CD-43BB-ABCA-763C7277C566}"/>
                </a:ext>
              </a:extLst>
            </p:cNvPr>
            <p:cNvSpPr>
              <a:spLocks/>
            </p:cNvSpPr>
            <p:nvPr userDrawn="1"/>
          </p:nvSpPr>
          <p:spPr bwMode="auto">
            <a:xfrm>
              <a:off x="576263" y="627063"/>
              <a:ext cx="131763" cy="138112"/>
            </a:xfrm>
            <a:custGeom>
              <a:avLst/>
              <a:gdLst>
                <a:gd name="T0" fmla="*/ 71 w 1004"/>
                <a:gd name="T1" fmla="*/ 305 h 1045"/>
                <a:gd name="T2" fmla="*/ 0 w 1004"/>
                <a:gd name="T3" fmla="*/ 14 h 1045"/>
                <a:gd name="T4" fmla="*/ 0 w 1004"/>
                <a:gd name="T5" fmla="*/ 6 h 1045"/>
                <a:gd name="T6" fmla="*/ 160 w 1004"/>
                <a:gd name="T7" fmla="*/ 0 h 1045"/>
                <a:gd name="T8" fmla="*/ 268 w 1004"/>
                <a:gd name="T9" fmla="*/ 2 h 1045"/>
                <a:gd name="T10" fmla="*/ 261 w 1004"/>
                <a:gd name="T11" fmla="*/ 305 h 1045"/>
                <a:gd name="T12" fmla="*/ 261 w 1004"/>
                <a:gd name="T13" fmla="*/ 651 h 1045"/>
                <a:gd name="T14" fmla="*/ 431 w 1004"/>
                <a:gd name="T15" fmla="*/ 879 h 1045"/>
                <a:gd name="T16" fmla="*/ 709 w 1004"/>
                <a:gd name="T17" fmla="*/ 793 h 1045"/>
                <a:gd name="T18" fmla="*/ 730 w 1004"/>
                <a:gd name="T19" fmla="*/ 730 h 1045"/>
                <a:gd name="T20" fmla="*/ 730 w 1004"/>
                <a:gd name="T21" fmla="*/ 309 h 1045"/>
                <a:gd name="T22" fmla="*/ 659 w 1004"/>
                <a:gd name="T23" fmla="*/ 14 h 1045"/>
                <a:gd name="T24" fmla="*/ 659 w 1004"/>
                <a:gd name="T25" fmla="*/ 6 h 1045"/>
                <a:gd name="T26" fmla="*/ 821 w 1004"/>
                <a:gd name="T27" fmla="*/ 0 h 1045"/>
                <a:gd name="T28" fmla="*/ 926 w 1004"/>
                <a:gd name="T29" fmla="*/ 2 h 1045"/>
                <a:gd name="T30" fmla="*/ 920 w 1004"/>
                <a:gd name="T31" fmla="*/ 306 h 1045"/>
                <a:gd name="T32" fmla="*/ 920 w 1004"/>
                <a:gd name="T33" fmla="*/ 784 h 1045"/>
                <a:gd name="T34" fmla="*/ 1004 w 1004"/>
                <a:gd name="T35" fmla="*/ 1027 h 1045"/>
                <a:gd name="T36" fmla="*/ 1004 w 1004"/>
                <a:gd name="T37" fmla="*/ 1032 h 1045"/>
                <a:gd name="T38" fmla="*/ 782 w 1004"/>
                <a:gd name="T39" fmla="*/ 1032 h 1045"/>
                <a:gd name="T40" fmla="*/ 744 w 1004"/>
                <a:gd name="T41" fmla="*/ 939 h 1045"/>
                <a:gd name="T42" fmla="*/ 387 w 1004"/>
                <a:gd name="T43" fmla="*/ 1045 h 1045"/>
                <a:gd name="T44" fmla="*/ 71 w 1004"/>
                <a:gd name="T45" fmla="*/ 736 h 1045"/>
                <a:gd name="T46" fmla="*/ 71 w 1004"/>
                <a:gd name="T47" fmla="*/ 305 h 10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004" h="1045">
                  <a:moveTo>
                    <a:pt x="71" y="305"/>
                  </a:moveTo>
                  <a:cubicBezTo>
                    <a:pt x="71" y="108"/>
                    <a:pt x="71" y="66"/>
                    <a:pt x="0" y="14"/>
                  </a:cubicBezTo>
                  <a:cubicBezTo>
                    <a:pt x="0" y="6"/>
                    <a:pt x="0" y="6"/>
                    <a:pt x="0" y="6"/>
                  </a:cubicBezTo>
                  <a:cubicBezTo>
                    <a:pt x="26" y="4"/>
                    <a:pt x="92" y="0"/>
                    <a:pt x="160" y="0"/>
                  </a:cubicBezTo>
                  <a:cubicBezTo>
                    <a:pt x="197" y="0"/>
                    <a:pt x="232" y="0"/>
                    <a:pt x="268" y="2"/>
                  </a:cubicBezTo>
                  <a:cubicBezTo>
                    <a:pt x="266" y="40"/>
                    <a:pt x="261" y="102"/>
                    <a:pt x="261" y="305"/>
                  </a:cubicBezTo>
                  <a:cubicBezTo>
                    <a:pt x="261" y="651"/>
                    <a:pt x="261" y="651"/>
                    <a:pt x="261" y="651"/>
                  </a:cubicBezTo>
                  <a:cubicBezTo>
                    <a:pt x="261" y="802"/>
                    <a:pt x="283" y="879"/>
                    <a:pt x="431" y="879"/>
                  </a:cubicBezTo>
                  <a:cubicBezTo>
                    <a:pt x="547" y="879"/>
                    <a:pt x="661" y="834"/>
                    <a:pt x="709" y="793"/>
                  </a:cubicBezTo>
                  <a:cubicBezTo>
                    <a:pt x="730" y="775"/>
                    <a:pt x="730" y="756"/>
                    <a:pt x="730" y="730"/>
                  </a:cubicBezTo>
                  <a:cubicBezTo>
                    <a:pt x="730" y="309"/>
                    <a:pt x="730" y="309"/>
                    <a:pt x="730" y="309"/>
                  </a:cubicBezTo>
                  <a:cubicBezTo>
                    <a:pt x="730" y="108"/>
                    <a:pt x="730" y="67"/>
                    <a:pt x="659" y="14"/>
                  </a:cubicBezTo>
                  <a:cubicBezTo>
                    <a:pt x="659" y="6"/>
                    <a:pt x="659" y="6"/>
                    <a:pt x="659" y="6"/>
                  </a:cubicBezTo>
                  <a:cubicBezTo>
                    <a:pt x="684" y="4"/>
                    <a:pt x="751" y="0"/>
                    <a:pt x="821" y="0"/>
                  </a:cubicBezTo>
                  <a:cubicBezTo>
                    <a:pt x="856" y="0"/>
                    <a:pt x="890" y="0"/>
                    <a:pt x="926" y="2"/>
                  </a:cubicBezTo>
                  <a:cubicBezTo>
                    <a:pt x="925" y="40"/>
                    <a:pt x="920" y="102"/>
                    <a:pt x="920" y="306"/>
                  </a:cubicBezTo>
                  <a:cubicBezTo>
                    <a:pt x="920" y="784"/>
                    <a:pt x="920" y="784"/>
                    <a:pt x="920" y="784"/>
                  </a:cubicBezTo>
                  <a:cubicBezTo>
                    <a:pt x="920" y="871"/>
                    <a:pt x="930" y="979"/>
                    <a:pt x="1004" y="1027"/>
                  </a:cubicBezTo>
                  <a:cubicBezTo>
                    <a:pt x="1004" y="1032"/>
                    <a:pt x="1004" y="1032"/>
                    <a:pt x="1004" y="1032"/>
                  </a:cubicBezTo>
                  <a:cubicBezTo>
                    <a:pt x="782" y="1032"/>
                    <a:pt x="782" y="1032"/>
                    <a:pt x="782" y="1032"/>
                  </a:cubicBezTo>
                  <a:cubicBezTo>
                    <a:pt x="765" y="1014"/>
                    <a:pt x="749" y="960"/>
                    <a:pt x="744" y="939"/>
                  </a:cubicBezTo>
                  <a:cubicBezTo>
                    <a:pt x="639" y="1009"/>
                    <a:pt x="530" y="1045"/>
                    <a:pt x="387" y="1045"/>
                  </a:cubicBezTo>
                  <a:cubicBezTo>
                    <a:pt x="145" y="1045"/>
                    <a:pt x="71" y="926"/>
                    <a:pt x="71" y="736"/>
                  </a:cubicBezTo>
                  <a:cubicBezTo>
                    <a:pt x="71" y="305"/>
                    <a:pt x="71" y="305"/>
                    <a:pt x="71" y="30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sv-SE"/>
            </a:p>
          </p:txBody>
        </p:sp>
      </p:grpSp>
      <p:sp>
        <p:nvSpPr>
          <p:cNvPr id="17" name="Rektangel 16">
            <a:extLst>
              <a:ext uri="{FF2B5EF4-FFF2-40B4-BE49-F238E27FC236}">
                <a16:creationId xmlns:a16="http://schemas.microsoft.com/office/drawing/2014/main" id="{A869A8FD-7819-4E27-8383-8602F42D8C67}"/>
              </a:ext>
            </a:extLst>
          </p:cNvPr>
          <p:cNvSpPr/>
          <p:nvPr userDrawn="1"/>
        </p:nvSpPr>
        <p:spPr>
          <a:xfrm>
            <a:off x="-2129051" y="24063"/>
            <a:ext cx="2044827" cy="1664558"/>
          </a:xfrm>
          <a:prstGeom prst="rect">
            <a:avLst/>
          </a:prstGeom>
          <a:solidFill>
            <a:schemeClr val="bg1">
              <a:lumMod val="75000"/>
            </a:schemeClr>
          </a:solidFill>
        </p:spPr>
        <p:txBody>
          <a:bodyPr wrap="square">
            <a:spAutoFit/>
          </a:bodyPr>
          <a:lstStyle/>
          <a:p>
            <a:pPr marL="0" lvl="0" indent="0">
              <a:lnSpc>
                <a:spcPct val="107000"/>
              </a:lnSpc>
              <a:spcAft>
                <a:spcPts val="800"/>
              </a:spcAft>
              <a:buFont typeface="+mj-lt"/>
              <a:buNone/>
            </a:pPr>
            <a:r>
              <a:rPr lang="sv-SE" sz="1200" b="0" i="1" u="none">
                <a:effectLst/>
                <a:latin typeface="Calibri" panose="020F0502020204030204" pitchFamily="34" charset="0"/>
                <a:ea typeface="Calibri" panose="020F0502020204030204" pitchFamily="34" charset="0"/>
                <a:cs typeface="Times New Roman" panose="02020603050405020304" pitchFamily="18" charset="0"/>
              </a:rPr>
              <a:t>Titel- och kapitelsida</a:t>
            </a:r>
            <a:r>
              <a:rPr lang="sv-SE" sz="1200" b="0" i="0" u="none">
                <a:effectLst/>
                <a:latin typeface="Calibri" panose="020F0502020204030204" pitchFamily="34" charset="0"/>
                <a:ea typeface="Calibri" panose="020F0502020204030204" pitchFamily="34" charset="0"/>
                <a:cs typeface="Times New Roman" panose="02020603050405020304" pitchFamily="18" charset="0"/>
              </a:rPr>
              <a:t>, fem färger: här skriver du in föredragets titel, ditt namn och tillhörighet. Mallsidan kan också användas som kapitelsida, där du skriver in avsnittets namn eller mötespunkt i rubrikfältet. </a:t>
            </a:r>
          </a:p>
        </p:txBody>
      </p:sp>
    </p:spTree>
    <p:extLst>
      <p:ext uri="{BB962C8B-B14F-4D97-AF65-F5344CB8AC3E}">
        <p14:creationId xmlns:p14="http://schemas.microsoft.com/office/powerpoint/2010/main" val="24838127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itle" preserve="1">
  <p:cSld name="Titel- och kapitelsida – plommon">
    <p:spTree>
      <p:nvGrpSpPr>
        <p:cNvPr id="1" name=""/>
        <p:cNvGrpSpPr/>
        <p:nvPr/>
      </p:nvGrpSpPr>
      <p:grpSpPr>
        <a:xfrm>
          <a:off x="0" y="0"/>
          <a:ext cx="0" cy="0"/>
          <a:chOff x="0" y="0"/>
          <a:chExt cx="0" cy="0"/>
        </a:xfrm>
      </p:grpSpPr>
      <p:pic>
        <p:nvPicPr>
          <p:cNvPr id="7" name="Bildobjekt 6">
            <a:extLst>
              <a:ext uri="{FF2B5EF4-FFF2-40B4-BE49-F238E27FC236}">
                <a16:creationId xmlns:a16="http://schemas.microsoft.com/office/drawing/2014/main" id="{E8C5A01F-3658-46AC-A1DE-8445AEAB0AA7}"/>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Rubrik 1">
            <a:extLst>
              <a:ext uri="{FF2B5EF4-FFF2-40B4-BE49-F238E27FC236}">
                <a16:creationId xmlns:a16="http://schemas.microsoft.com/office/drawing/2014/main" id="{1A2E631D-57F7-4466-9422-5DF057A37B4A}"/>
              </a:ext>
            </a:extLst>
          </p:cNvPr>
          <p:cNvSpPr>
            <a:spLocks noGrp="1"/>
          </p:cNvSpPr>
          <p:nvPr>
            <p:ph type="ctrTitle" hasCustomPrompt="1"/>
          </p:nvPr>
        </p:nvSpPr>
        <p:spPr>
          <a:xfrm>
            <a:off x="765459" y="3148601"/>
            <a:ext cx="9144000" cy="2387600"/>
          </a:xfrm>
        </p:spPr>
        <p:txBody>
          <a:bodyPr anchor="b"/>
          <a:lstStyle>
            <a:lvl1pPr algn="l">
              <a:lnSpc>
                <a:spcPts val="5600"/>
              </a:lnSpc>
              <a:defRPr sz="4600">
                <a:solidFill>
                  <a:schemeClr val="bg1"/>
                </a:solidFill>
              </a:defRPr>
            </a:lvl1pPr>
          </a:lstStyle>
          <a:p>
            <a:r>
              <a:rPr lang="sv-SE"/>
              <a:t>Titel- och kapitelsida</a:t>
            </a:r>
          </a:p>
        </p:txBody>
      </p:sp>
      <p:sp>
        <p:nvSpPr>
          <p:cNvPr id="3" name="Underrubrik 2">
            <a:extLst>
              <a:ext uri="{FF2B5EF4-FFF2-40B4-BE49-F238E27FC236}">
                <a16:creationId xmlns:a16="http://schemas.microsoft.com/office/drawing/2014/main" id="{A5C78210-3B40-4057-98BE-2954168FB20D}"/>
              </a:ext>
            </a:extLst>
          </p:cNvPr>
          <p:cNvSpPr>
            <a:spLocks noGrp="1"/>
          </p:cNvSpPr>
          <p:nvPr>
            <p:ph type="subTitle" idx="1" hasCustomPrompt="1"/>
          </p:nvPr>
        </p:nvSpPr>
        <p:spPr>
          <a:xfrm>
            <a:off x="765459" y="5725391"/>
            <a:ext cx="9144000" cy="581891"/>
          </a:xfrm>
        </p:spPr>
        <p:txBody>
          <a:bodyPr/>
          <a:lstStyle>
            <a:lvl1pPr marL="0" indent="0" algn="l">
              <a:lnSpc>
                <a:spcPct val="100000"/>
              </a:lnSpc>
              <a:spcBef>
                <a:spcPts val="0"/>
              </a:spcBef>
              <a:buNone/>
              <a:defRPr sz="15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sv-SE"/>
              <a:t>Namn, organisation</a:t>
            </a:r>
          </a:p>
        </p:txBody>
      </p:sp>
      <p:grpSp>
        <p:nvGrpSpPr>
          <p:cNvPr id="16" name="Grupp 15">
            <a:extLst>
              <a:ext uri="{FF2B5EF4-FFF2-40B4-BE49-F238E27FC236}">
                <a16:creationId xmlns:a16="http://schemas.microsoft.com/office/drawing/2014/main" id="{94A9C963-ED04-41BD-8D28-415BB3BACE33}"/>
              </a:ext>
            </a:extLst>
          </p:cNvPr>
          <p:cNvGrpSpPr/>
          <p:nvPr userDrawn="1"/>
        </p:nvGrpSpPr>
        <p:grpSpPr>
          <a:xfrm>
            <a:off x="260350" y="258763"/>
            <a:ext cx="503238" cy="506412"/>
            <a:chOff x="260350" y="258763"/>
            <a:chExt cx="503238" cy="506412"/>
          </a:xfrm>
        </p:grpSpPr>
        <p:sp>
          <p:nvSpPr>
            <p:cNvPr id="11" name="Freeform 5">
              <a:extLst>
                <a:ext uri="{FF2B5EF4-FFF2-40B4-BE49-F238E27FC236}">
                  <a16:creationId xmlns:a16="http://schemas.microsoft.com/office/drawing/2014/main" id="{02CA2365-A94F-4ED0-819A-EFFBD6E13A2A}"/>
                </a:ext>
              </a:extLst>
            </p:cNvPr>
            <p:cNvSpPr>
              <a:spLocks/>
            </p:cNvSpPr>
            <p:nvPr userDrawn="1"/>
          </p:nvSpPr>
          <p:spPr bwMode="auto">
            <a:xfrm>
              <a:off x="522288" y="258763"/>
              <a:ext cx="241300" cy="323850"/>
            </a:xfrm>
            <a:custGeom>
              <a:avLst/>
              <a:gdLst>
                <a:gd name="T0" fmla="*/ 1845 w 1845"/>
                <a:gd name="T1" fmla="*/ 2080 h 2463"/>
                <a:gd name="T2" fmla="*/ 945 w 1845"/>
                <a:gd name="T3" fmla="*/ 2463 h 2463"/>
                <a:gd name="T4" fmla="*/ 58 w 1845"/>
                <a:gd name="T5" fmla="*/ 1814 h 2463"/>
                <a:gd name="T6" fmla="*/ 0 w 1845"/>
                <a:gd name="T7" fmla="*/ 336 h 2463"/>
                <a:gd name="T8" fmla="*/ 0 w 1845"/>
                <a:gd name="T9" fmla="*/ 0 h 2463"/>
                <a:gd name="T10" fmla="*/ 6 w 1845"/>
                <a:gd name="T11" fmla="*/ 0 h 2463"/>
                <a:gd name="T12" fmla="*/ 493 w 1845"/>
                <a:gd name="T13" fmla="*/ 955 h 2463"/>
                <a:gd name="T14" fmla="*/ 340 w 1845"/>
                <a:gd name="T15" fmla="*/ 1438 h 2463"/>
                <a:gd name="T16" fmla="*/ 221 w 1845"/>
                <a:gd name="T17" fmla="*/ 1757 h 2463"/>
                <a:gd name="T18" fmla="*/ 361 w 1845"/>
                <a:gd name="T19" fmla="*/ 1883 h 2463"/>
                <a:gd name="T20" fmla="*/ 982 w 1845"/>
                <a:gd name="T21" fmla="*/ 1770 h 2463"/>
                <a:gd name="T22" fmla="*/ 1845 w 1845"/>
                <a:gd name="T23" fmla="*/ 2073 h 2463"/>
                <a:gd name="T24" fmla="*/ 1845 w 1845"/>
                <a:gd name="T25" fmla="*/ 2080 h 2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45" h="2463">
                  <a:moveTo>
                    <a:pt x="1845" y="2080"/>
                  </a:moveTo>
                  <a:cubicBezTo>
                    <a:pt x="1580" y="2256"/>
                    <a:pt x="1328" y="2463"/>
                    <a:pt x="945" y="2463"/>
                  </a:cubicBezTo>
                  <a:cubicBezTo>
                    <a:pt x="502" y="2463"/>
                    <a:pt x="130" y="2258"/>
                    <a:pt x="58" y="1814"/>
                  </a:cubicBezTo>
                  <a:cubicBezTo>
                    <a:pt x="6" y="1490"/>
                    <a:pt x="0" y="628"/>
                    <a:pt x="0" y="336"/>
                  </a:cubicBezTo>
                  <a:cubicBezTo>
                    <a:pt x="0" y="0"/>
                    <a:pt x="0" y="0"/>
                    <a:pt x="0" y="0"/>
                  </a:cubicBezTo>
                  <a:cubicBezTo>
                    <a:pt x="6" y="0"/>
                    <a:pt x="6" y="0"/>
                    <a:pt x="6" y="0"/>
                  </a:cubicBezTo>
                  <a:cubicBezTo>
                    <a:pt x="182" y="363"/>
                    <a:pt x="493" y="580"/>
                    <a:pt x="493" y="955"/>
                  </a:cubicBezTo>
                  <a:cubicBezTo>
                    <a:pt x="493" y="1141"/>
                    <a:pt x="432" y="1261"/>
                    <a:pt x="340" y="1438"/>
                  </a:cubicBezTo>
                  <a:cubicBezTo>
                    <a:pt x="292" y="1531"/>
                    <a:pt x="221" y="1648"/>
                    <a:pt x="221" y="1757"/>
                  </a:cubicBezTo>
                  <a:cubicBezTo>
                    <a:pt x="221" y="1821"/>
                    <a:pt x="250" y="1883"/>
                    <a:pt x="361" y="1883"/>
                  </a:cubicBezTo>
                  <a:cubicBezTo>
                    <a:pt x="578" y="1883"/>
                    <a:pt x="700" y="1770"/>
                    <a:pt x="982" y="1770"/>
                  </a:cubicBezTo>
                  <a:cubicBezTo>
                    <a:pt x="1304" y="1770"/>
                    <a:pt x="1534" y="1887"/>
                    <a:pt x="1845" y="2073"/>
                  </a:cubicBezTo>
                  <a:cubicBezTo>
                    <a:pt x="1845" y="2080"/>
                    <a:pt x="1845" y="2080"/>
                    <a:pt x="1845" y="208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sv-SE"/>
            </a:p>
          </p:txBody>
        </p:sp>
        <p:sp>
          <p:nvSpPr>
            <p:cNvPr id="12" name="Freeform 6">
              <a:extLst>
                <a:ext uri="{FF2B5EF4-FFF2-40B4-BE49-F238E27FC236}">
                  <a16:creationId xmlns:a16="http://schemas.microsoft.com/office/drawing/2014/main" id="{910E550A-B98B-4ADA-AD2F-D094FE3AAF9E}"/>
                </a:ext>
              </a:extLst>
            </p:cNvPr>
            <p:cNvSpPr>
              <a:spLocks/>
            </p:cNvSpPr>
            <p:nvPr userDrawn="1"/>
          </p:nvSpPr>
          <p:spPr bwMode="auto">
            <a:xfrm>
              <a:off x="260350" y="258763"/>
              <a:ext cx="241300" cy="323850"/>
            </a:xfrm>
            <a:custGeom>
              <a:avLst/>
              <a:gdLst>
                <a:gd name="T0" fmla="*/ 0 w 1845"/>
                <a:gd name="T1" fmla="*/ 2073 h 2463"/>
                <a:gd name="T2" fmla="*/ 863 w 1845"/>
                <a:gd name="T3" fmla="*/ 1770 h 2463"/>
                <a:gd name="T4" fmla="*/ 1484 w 1845"/>
                <a:gd name="T5" fmla="*/ 1883 h 2463"/>
                <a:gd name="T6" fmla="*/ 1624 w 1845"/>
                <a:gd name="T7" fmla="*/ 1757 h 2463"/>
                <a:gd name="T8" fmla="*/ 1505 w 1845"/>
                <a:gd name="T9" fmla="*/ 1438 h 2463"/>
                <a:gd name="T10" fmla="*/ 1352 w 1845"/>
                <a:gd name="T11" fmla="*/ 955 h 2463"/>
                <a:gd name="T12" fmla="*/ 1839 w 1845"/>
                <a:gd name="T13" fmla="*/ 0 h 2463"/>
                <a:gd name="T14" fmla="*/ 1845 w 1845"/>
                <a:gd name="T15" fmla="*/ 0 h 2463"/>
                <a:gd name="T16" fmla="*/ 1845 w 1845"/>
                <a:gd name="T17" fmla="*/ 334 h 2463"/>
                <a:gd name="T18" fmla="*/ 1787 w 1845"/>
                <a:gd name="T19" fmla="*/ 1814 h 2463"/>
                <a:gd name="T20" fmla="*/ 900 w 1845"/>
                <a:gd name="T21" fmla="*/ 2463 h 2463"/>
                <a:gd name="T22" fmla="*/ 0 w 1845"/>
                <a:gd name="T23" fmla="*/ 2080 h 2463"/>
                <a:gd name="T24" fmla="*/ 0 w 1845"/>
                <a:gd name="T25" fmla="*/ 2073 h 2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45" h="2463">
                  <a:moveTo>
                    <a:pt x="0" y="2073"/>
                  </a:moveTo>
                  <a:cubicBezTo>
                    <a:pt x="311" y="1887"/>
                    <a:pt x="541" y="1770"/>
                    <a:pt x="863" y="1770"/>
                  </a:cubicBezTo>
                  <a:cubicBezTo>
                    <a:pt x="1145" y="1770"/>
                    <a:pt x="1267" y="1883"/>
                    <a:pt x="1484" y="1883"/>
                  </a:cubicBezTo>
                  <a:cubicBezTo>
                    <a:pt x="1594" y="1883"/>
                    <a:pt x="1624" y="1821"/>
                    <a:pt x="1624" y="1757"/>
                  </a:cubicBezTo>
                  <a:cubicBezTo>
                    <a:pt x="1624" y="1648"/>
                    <a:pt x="1553" y="1531"/>
                    <a:pt x="1505" y="1438"/>
                  </a:cubicBezTo>
                  <a:cubicBezTo>
                    <a:pt x="1413" y="1261"/>
                    <a:pt x="1352" y="1141"/>
                    <a:pt x="1352" y="955"/>
                  </a:cubicBezTo>
                  <a:cubicBezTo>
                    <a:pt x="1352" y="580"/>
                    <a:pt x="1663" y="363"/>
                    <a:pt x="1839" y="0"/>
                  </a:cubicBezTo>
                  <a:cubicBezTo>
                    <a:pt x="1845" y="0"/>
                    <a:pt x="1845" y="0"/>
                    <a:pt x="1845" y="0"/>
                  </a:cubicBezTo>
                  <a:cubicBezTo>
                    <a:pt x="1845" y="334"/>
                    <a:pt x="1845" y="334"/>
                    <a:pt x="1845" y="334"/>
                  </a:cubicBezTo>
                  <a:cubicBezTo>
                    <a:pt x="1845" y="628"/>
                    <a:pt x="1839" y="1490"/>
                    <a:pt x="1787" y="1814"/>
                  </a:cubicBezTo>
                  <a:cubicBezTo>
                    <a:pt x="1715" y="2258"/>
                    <a:pt x="1343" y="2463"/>
                    <a:pt x="900" y="2463"/>
                  </a:cubicBezTo>
                  <a:cubicBezTo>
                    <a:pt x="516" y="2463"/>
                    <a:pt x="264" y="2256"/>
                    <a:pt x="0" y="2080"/>
                  </a:cubicBezTo>
                  <a:cubicBezTo>
                    <a:pt x="0" y="2073"/>
                    <a:pt x="0" y="2073"/>
                    <a:pt x="0" y="2073"/>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sv-SE"/>
            </a:p>
          </p:txBody>
        </p:sp>
        <p:sp>
          <p:nvSpPr>
            <p:cNvPr id="13" name="Freeform 7">
              <a:extLst>
                <a:ext uri="{FF2B5EF4-FFF2-40B4-BE49-F238E27FC236}">
                  <a16:creationId xmlns:a16="http://schemas.microsoft.com/office/drawing/2014/main" id="{72D2CB4C-85D6-4CEB-9EE1-0E0043FD835F}"/>
                </a:ext>
              </a:extLst>
            </p:cNvPr>
            <p:cNvSpPr>
              <a:spLocks/>
            </p:cNvSpPr>
            <p:nvPr userDrawn="1"/>
          </p:nvSpPr>
          <p:spPr bwMode="auto">
            <a:xfrm>
              <a:off x="314325" y="625475"/>
              <a:ext cx="95250" cy="139700"/>
            </a:xfrm>
            <a:custGeom>
              <a:avLst/>
              <a:gdLst>
                <a:gd name="T0" fmla="*/ 680 w 728"/>
                <a:gd name="T1" fmla="*/ 252 h 1058"/>
                <a:gd name="T2" fmla="*/ 406 w 728"/>
                <a:gd name="T3" fmla="*/ 140 h 1058"/>
                <a:gd name="T4" fmla="*/ 213 w 728"/>
                <a:gd name="T5" fmla="*/ 265 h 1058"/>
                <a:gd name="T6" fmla="*/ 728 w 728"/>
                <a:gd name="T7" fmla="*/ 752 h 1058"/>
                <a:gd name="T8" fmla="*/ 329 w 728"/>
                <a:gd name="T9" fmla="*/ 1058 h 1058"/>
                <a:gd name="T10" fmla="*/ 7 w 728"/>
                <a:gd name="T11" fmla="*/ 1005 h 1058"/>
                <a:gd name="T12" fmla="*/ 0 w 728"/>
                <a:gd name="T13" fmla="*/ 890 h 1058"/>
                <a:gd name="T14" fmla="*/ 7 w 728"/>
                <a:gd name="T15" fmla="*/ 780 h 1058"/>
                <a:gd name="T16" fmla="*/ 15 w 728"/>
                <a:gd name="T17" fmla="*/ 780 h 1058"/>
                <a:gd name="T18" fmla="*/ 342 w 728"/>
                <a:gd name="T19" fmla="*/ 914 h 1058"/>
                <a:gd name="T20" fmla="*/ 529 w 728"/>
                <a:gd name="T21" fmla="*/ 782 h 1058"/>
                <a:gd name="T22" fmla="*/ 20 w 728"/>
                <a:gd name="T23" fmla="*/ 297 h 1058"/>
                <a:gd name="T24" fmla="*/ 420 w 728"/>
                <a:gd name="T25" fmla="*/ 0 h 1058"/>
                <a:gd name="T26" fmla="*/ 687 w 728"/>
                <a:gd name="T27" fmla="*/ 40 h 1058"/>
                <a:gd name="T28" fmla="*/ 693 w 728"/>
                <a:gd name="T29" fmla="*/ 135 h 1058"/>
                <a:gd name="T30" fmla="*/ 687 w 728"/>
                <a:gd name="T31" fmla="*/ 252 h 1058"/>
                <a:gd name="T32" fmla="*/ 680 w 728"/>
                <a:gd name="T33" fmla="*/ 252 h 10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28" h="1058">
                  <a:moveTo>
                    <a:pt x="680" y="252"/>
                  </a:moveTo>
                  <a:cubicBezTo>
                    <a:pt x="643" y="191"/>
                    <a:pt x="555" y="140"/>
                    <a:pt x="406" y="140"/>
                  </a:cubicBezTo>
                  <a:cubicBezTo>
                    <a:pt x="295" y="140"/>
                    <a:pt x="213" y="174"/>
                    <a:pt x="213" y="265"/>
                  </a:cubicBezTo>
                  <a:cubicBezTo>
                    <a:pt x="213" y="471"/>
                    <a:pt x="728" y="432"/>
                    <a:pt x="728" y="752"/>
                  </a:cubicBezTo>
                  <a:cubicBezTo>
                    <a:pt x="728" y="938"/>
                    <a:pt x="594" y="1058"/>
                    <a:pt x="329" y="1058"/>
                  </a:cubicBezTo>
                  <a:cubicBezTo>
                    <a:pt x="199" y="1058"/>
                    <a:pt x="80" y="1038"/>
                    <a:pt x="7" y="1005"/>
                  </a:cubicBezTo>
                  <a:cubicBezTo>
                    <a:pt x="2" y="965"/>
                    <a:pt x="0" y="927"/>
                    <a:pt x="0" y="890"/>
                  </a:cubicBezTo>
                  <a:cubicBezTo>
                    <a:pt x="0" y="854"/>
                    <a:pt x="3" y="817"/>
                    <a:pt x="7" y="780"/>
                  </a:cubicBezTo>
                  <a:cubicBezTo>
                    <a:pt x="15" y="780"/>
                    <a:pt x="15" y="780"/>
                    <a:pt x="15" y="780"/>
                  </a:cubicBezTo>
                  <a:cubicBezTo>
                    <a:pt x="91" y="880"/>
                    <a:pt x="217" y="914"/>
                    <a:pt x="342" y="914"/>
                  </a:cubicBezTo>
                  <a:cubicBezTo>
                    <a:pt x="464" y="914"/>
                    <a:pt x="529" y="865"/>
                    <a:pt x="529" y="782"/>
                  </a:cubicBezTo>
                  <a:cubicBezTo>
                    <a:pt x="529" y="574"/>
                    <a:pt x="20" y="631"/>
                    <a:pt x="20" y="297"/>
                  </a:cubicBezTo>
                  <a:cubicBezTo>
                    <a:pt x="20" y="114"/>
                    <a:pt x="159" y="0"/>
                    <a:pt x="420" y="0"/>
                  </a:cubicBezTo>
                  <a:cubicBezTo>
                    <a:pt x="487" y="0"/>
                    <a:pt x="616" y="8"/>
                    <a:pt x="687" y="40"/>
                  </a:cubicBezTo>
                  <a:cubicBezTo>
                    <a:pt x="691" y="57"/>
                    <a:pt x="693" y="101"/>
                    <a:pt x="693" y="135"/>
                  </a:cubicBezTo>
                  <a:cubicBezTo>
                    <a:pt x="693" y="182"/>
                    <a:pt x="690" y="225"/>
                    <a:pt x="687" y="252"/>
                  </a:cubicBezTo>
                  <a:cubicBezTo>
                    <a:pt x="680" y="252"/>
                    <a:pt x="680" y="252"/>
                    <a:pt x="680" y="25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sv-SE"/>
            </a:p>
          </p:txBody>
        </p:sp>
        <p:sp>
          <p:nvSpPr>
            <p:cNvPr id="14" name="Freeform 8">
              <a:extLst>
                <a:ext uri="{FF2B5EF4-FFF2-40B4-BE49-F238E27FC236}">
                  <a16:creationId xmlns:a16="http://schemas.microsoft.com/office/drawing/2014/main" id="{E791EDC4-8302-4829-8B4B-A1D52FD2C07E}"/>
                </a:ext>
              </a:extLst>
            </p:cNvPr>
            <p:cNvSpPr>
              <a:spLocks/>
            </p:cNvSpPr>
            <p:nvPr userDrawn="1"/>
          </p:nvSpPr>
          <p:spPr bwMode="auto">
            <a:xfrm>
              <a:off x="450850" y="627063"/>
              <a:ext cx="103188" cy="136525"/>
            </a:xfrm>
            <a:custGeom>
              <a:avLst/>
              <a:gdLst>
                <a:gd name="T0" fmla="*/ 507 w 792"/>
                <a:gd name="T1" fmla="*/ 879 h 1032"/>
                <a:gd name="T2" fmla="*/ 785 w 792"/>
                <a:gd name="T3" fmla="*/ 818 h 1032"/>
                <a:gd name="T4" fmla="*/ 792 w 792"/>
                <a:gd name="T5" fmla="*/ 818 h 1032"/>
                <a:gd name="T6" fmla="*/ 743 w 792"/>
                <a:gd name="T7" fmla="*/ 1032 h 1032"/>
                <a:gd name="T8" fmla="*/ 0 w 792"/>
                <a:gd name="T9" fmla="*/ 1032 h 1032"/>
                <a:gd name="T10" fmla="*/ 0 w 792"/>
                <a:gd name="T11" fmla="*/ 1025 h 1032"/>
                <a:gd name="T12" fmla="*/ 65 w 792"/>
                <a:gd name="T13" fmla="*/ 886 h 1032"/>
                <a:gd name="T14" fmla="*/ 65 w 792"/>
                <a:gd name="T15" fmla="*/ 306 h 1032"/>
                <a:gd name="T16" fmla="*/ 5 w 792"/>
                <a:gd name="T17" fmla="*/ 13 h 1032"/>
                <a:gd name="T18" fmla="*/ 5 w 792"/>
                <a:gd name="T19" fmla="*/ 5 h 1032"/>
                <a:gd name="T20" fmla="*/ 152 w 792"/>
                <a:gd name="T21" fmla="*/ 0 h 1032"/>
                <a:gd name="T22" fmla="*/ 327 w 792"/>
                <a:gd name="T23" fmla="*/ 6 h 1032"/>
                <a:gd name="T24" fmla="*/ 327 w 792"/>
                <a:gd name="T25" fmla="*/ 14 h 1032"/>
                <a:gd name="T26" fmla="*/ 255 w 792"/>
                <a:gd name="T27" fmla="*/ 306 h 1032"/>
                <a:gd name="T28" fmla="*/ 255 w 792"/>
                <a:gd name="T29" fmla="*/ 879 h 1032"/>
                <a:gd name="T30" fmla="*/ 507 w 792"/>
                <a:gd name="T31" fmla="*/ 879 h 10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92" h="1032">
                  <a:moveTo>
                    <a:pt x="507" y="879"/>
                  </a:moveTo>
                  <a:cubicBezTo>
                    <a:pt x="664" y="879"/>
                    <a:pt x="738" y="861"/>
                    <a:pt x="785" y="818"/>
                  </a:cubicBezTo>
                  <a:cubicBezTo>
                    <a:pt x="792" y="818"/>
                    <a:pt x="792" y="818"/>
                    <a:pt x="792" y="818"/>
                  </a:cubicBezTo>
                  <a:cubicBezTo>
                    <a:pt x="787" y="871"/>
                    <a:pt x="759" y="993"/>
                    <a:pt x="743" y="1032"/>
                  </a:cubicBezTo>
                  <a:cubicBezTo>
                    <a:pt x="0" y="1032"/>
                    <a:pt x="0" y="1032"/>
                    <a:pt x="0" y="1032"/>
                  </a:cubicBezTo>
                  <a:cubicBezTo>
                    <a:pt x="0" y="1025"/>
                    <a:pt x="0" y="1025"/>
                    <a:pt x="0" y="1025"/>
                  </a:cubicBezTo>
                  <a:cubicBezTo>
                    <a:pt x="44" y="997"/>
                    <a:pt x="65" y="973"/>
                    <a:pt x="65" y="886"/>
                  </a:cubicBezTo>
                  <a:cubicBezTo>
                    <a:pt x="65" y="306"/>
                    <a:pt x="65" y="306"/>
                    <a:pt x="65" y="306"/>
                  </a:cubicBezTo>
                  <a:cubicBezTo>
                    <a:pt x="65" y="108"/>
                    <a:pt x="65" y="58"/>
                    <a:pt x="5" y="13"/>
                  </a:cubicBezTo>
                  <a:cubicBezTo>
                    <a:pt x="5" y="5"/>
                    <a:pt x="5" y="5"/>
                    <a:pt x="5" y="5"/>
                  </a:cubicBezTo>
                  <a:cubicBezTo>
                    <a:pt x="34" y="2"/>
                    <a:pt x="87" y="0"/>
                    <a:pt x="152" y="0"/>
                  </a:cubicBezTo>
                  <a:cubicBezTo>
                    <a:pt x="227" y="0"/>
                    <a:pt x="294" y="2"/>
                    <a:pt x="327" y="6"/>
                  </a:cubicBezTo>
                  <a:cubicBezTo>
                    <a:pt x="327" y="14"/>
                    <a:pt x="327" y="14"/>
                    <a:pt x="327" y="14"/>
                  </a:cubicBezTo>
                  <a:cubicBezTo>
                    <a:pt x="257" y="66"/>
                    <a:pt x="255" y="108"/>
                    <a:pt x="255" y="306"/>
                  </a:cubicBezTo>
                  <a:cubicBezTo>
                    <a:pt x="255" y="879"/>
                    <a:pt x="255" y="879"/>
                    <a:pt x="255" y="879"/>
                  </a:cubicBezTo>
                  <a:cubicBezTo>
                    <a:pt x="507" y="879"/>
                    <a:pt x="507" y="879"/>
                    <a:pt x="507" y="87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sv-SE"/>
            </a:p>
          </p:txBody>
        </p:sp>
        <p:sp>
          <p:nvSpPr>
            <p:cNvPr id="15" name="Freeform 9">
              <a:extLst>
                <a:ext uri="{FF2B5EF4-FFF2-40B4-BE49-F238E27FC236}">
                  <a16:creationId xmlns:a16="http://schemas.microsoft.com/office/drawing/2014/main" id="{7F57A86D-80CD-43BB-ABCA-763C7277C566}"/>
                </a:ext>
              </a:extLst>
            </p:cNvPr>
            <p:cNvSpPr>
              <a:spLocks/>
            </p:cNvSpPr>
            <p:nvPr userDrawn="1"/>
          </p:nvSpPr>
          <p:spPr bwMode="auto">
            <a:xfrm>
              <a:off x="576263" y="627063"/>
              <a:ext cx="131763" cy="138112"/>
            </a:xfrm>
            <a:custGeom>
              <a:avLst/>
              <a:gdLst>
                <a:gd name="T0" fmla="*/ 71 w 1004"/>
                <a:gd name="T1" fmla="*/ 305 h 1045"/>
                <a:gd name="T2" fmla="*/ 0 w 1004"/>
                <a:gd name="T3" fmla="*/ 14 h 1045"/>
                <a:gd name="T4" fmla="*/ 0 w 1004"/>
                <a:gd name="T5" fmla="*/ 6 h 1045"/>
                <a:gd name="T6" fmla="*/ 160 w 1004"/>
                <a:gd name="T7" fmla="*/ 0 h 1045"/>
                <a:gd name="T8" fmla="*/ 268 w 1004"/>
                <a:gd name="T9" fmla="*/ 2 h 1045"/>
                <a:gd name="T10" fmla="*/ 261 w 1004"/>
                <a:gd name="T11" fmla="*/ 305 h 1045"/>
                <a:gd name="T12" fmla="*/ 261 w 1004"/>
                <a:gd name="T13" fmla="*/ 651 h 1045"/>
                <a:gd name="T14" fmla="*/ 431 w 1004"/>
                <a:gd name="T15" fmla="*/ 879 h 1045"/>
                <a:gd name="T16" fmla="*/ 709 w 1004"/>
                <a:gd name="T17" fmla="*/ 793 h 1045"/>
                <a:gd name="T18" fmla="*/ 730 w 1004"/>
                <a:gd name="T19" fmla="*/ 730 h 1045"/>
                <a:gd name="T20" fmla="*/ 730 w 1004"/>
                <a:gd name="T21" fmla="*/ 309 h 1045"/>
                <a:gd name="T22" fmla="*/ 659 w 1004"/>
                <a:gd name="T23" fmla="*/ 14 h 1045"/>
                <a:gd name="T24" fmla="*/ 659 w 1004"/>
                <a:gd name="T25" fmla="*/ 6 h 1045"/>
                <a:gd name="T26" fmla="*/ 821 w 1004"/>
                <a:gd name="T27" fmla="*/ 0 h 1045"/>
                <a:gd name="T28" fmla="*/ 926 w 1004"/>
                <a:gd name="T29" fmla="*/ 2 h 1045"/>
                <a:gd name="T30" fmla="*/ 920 w 1004"/>
                <a:gd name="T31" fmla="*/ 306 h 1045"/>
                <a:gd name="T32" fmla="*/ 920 w 1004"/>
                <a:gd name="T33" fmla="*/ 784 h 1045"/>
                <a:gd name="T34" fmla="*/ 1004 w 1004"/>
                <a:gd name="T35" fmla="*/ 1027 h 1045"/>
                <a:gd name="T36" fmla="*/ 1004 w 1004"/>
                <a:gd name="T37" fmla="*/ 1032 h 1045"/>
                <a:gd name="T38" fmla="*/ 782 w 1004"/>
                <a:gd name="T39" fmla="*/ 1032 h 1045"/>
                <a:gd name="T40" fmla="*/ 744 w 1004"/>
                <a:gd name="T41" fmla="*/ 939 h 1045"/>
                <a:gd name="T42" fmla="*/ 387 w 1004"/>
                <a:gd name="T43" fmla="*/ 1045 h 1045"/>
                <a:gd name="T44" fmla="*/ 71 w 1004"/>
                <a:gd name="T45" fmla="*/ 736 h 1045"/>
                <a:gd name="T46" fmla="*/ 71 w 1004"/>
                <a:gd name="T47" fmla="*/ 305 h 10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004" h="1045">
                  <a:moveTo>
                    <a:pt x="71" y="305"/>
                  </a:moveTo>
                  <a:cubicBezTo>
                    <a:pt x="71" y="108"/>
                    <a:pt x="71" y="66"/>
                    <a:pt x="0" y="14"/>
                  </a:cubicBezTo>
                  <a:cubicBezTo>
                    <a:pt x="0" y="6"/>
                    <a:pt x="0" y="6"/>
                    <a:pt x="0" y="6"/>
                  </a:cubicBezTo>
                  <a:cubicBezTo>
                    <a:pt x="26" y="4"/>
                    <a:pt x="92" y="0"/>
                    <a:pt x="160" y="0"/>
                  </a:cubicBezTo>
                  <a:cubicBezTo>
                    <a:pt x="197" y="0"/>
                    <a:pt x="232" y="0"/>
                    <a:pt x="268" y="2"/>
                  </a:cubicBezTo>
                  <a:cubicBezTo>
                    <a:pt x="266" y="40"/>
                    <a:pt x="261" y="102"/>
                    <a:pt x="261" y="305"/>
                  </a:cubicBezTo>
                  <a:cubicBezTo>
                    <a:pt x="261" y="651"/>
                    <a:pt x="261" y="651"/>
                    <a:pt x="261" y="651"/>
                  </a:cubicBezTo>
                  <a:cubicBezTo>
                    <a:pt x="261" y="802"/>
                    <a:pt x="283" y="879"/>
                    <a:pt x="431" y="879"/>
                  </a:cubicBezTo>
                  <a:cubicBezTo>
                    <a:pt x="547" y="879"/>
                    <a:pt x="661" y="834"/>
                    <a:pt x="709" y="793"/>
                  </a:cubicBezTo>
                  <a:cubicBezTo>
                    <a:pt x="730" y="775"/>
                    <a:pt x="730" y="756"/>
                    <a:pt x="730" y="730"/>
                  </a:cubicBezTo>
                  <a:cubicBezTo>
                    <a:pt x="730" y="309"/>
                    <a:pt x="730" y="309"/>
                    <a:pt x="730" y="309"/>
                  </a:cubicBezTo>
                  <a:cubicBezTo>
                    <a:pt x="730" y="108"/>
                    <a:pt x="730" y="67"/>
                    <a:pt x="659" y="14"/>
                  </a:cubicBezTo>
                  <a:cubicBezTo>
                    <a:pt x="659" y="6"/>
                    <a:pt x="659" y="6"/>
                    <a:pt x="659" y="6"/>
                  </a:cubicBezTo>
                  <a:cubicBezTo>
                    <a:pt x="684" y="4"/>
                    <a:pt x="751" y="0"/>
                    <a:pt x="821" y="0"/>
                  </a:cubicBezTo>
                  <a:cubicBezTo>
                    <a:pt x="856" y="0"/>
                    <a:pt x="890" y="0"/>
                    <a:pt x="926" y="2"/>
                  </a:cubicBezTo>
                  <a:cubicBezTo>
                    <a:pt x="925" y="40"/>
                    <a:pt x="920" y="102"/>
                    <a:pt x="920" y="306"/>
                  </a:cubicBezTo>
                  <a:cubicBezTo>
                    <a:pt x="920" y="784"/>
                    <a:pt x="920" y="784"/>
                    <a:pt x="920" y="784"/>
                  </a:cubicBezTo>
                  <a:cubicBezTo>
                    <a:pt x="920" y="871"/>
                    <a:pt x="930" y="979"/>
                    <a:pt x="1004" y="1027"/>
                  </a:cubicBezTo>
                  <a:cubicBezTo>
                    <a:pt x="1004" y="1032"/>
                    <a:pt x="1004" y="1032"/>
                    <a:pt x="1004" y="1032"/>
                  </a:cubicBezTo>
                  <a:cubicBezTo>
                    <a:pt x="782" y="1032"/>
                    <a:pt x="782" y="1032"/>
                    <a:pt x="782" y="1032"/>
                  </a:cubicBezTo>
                  <a:cubicBezTo>
                    <a:pt x="765" y="1014"/>
                    <a:pt x="749" y="960"/>
                    <a:pt x="744" y="939"/>
                  </a:cubicBezTo>
                  <a:cubicBezTo>
                    <a:pt x="639" y="1009"/>
                    <a:pt x="530" y="1045"/>
                    <a:pt x="387" y="1045"/>
                  </a:cubicBezTo>
                  <a:cubicBezTo>
                    <a:pt x="145" y="1045"/>
                    <a:pt x="71" y="926"/>
                    <a:pt x="71" y="736"/>
                  </a:cubicBezTo>
                  <a:cubicBezTo>
                    <a:pt x="71" y="305"/>
                    <a:pt x="71" y="305"/>
                    <a:pt x="71" y="30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sv-SE"/>
            </a:p>
          </p:txBody>
        </p:sp>
      </p:grpSp>
      <p:sp>
        <p:nvSpPr>
          <p:cNvPr id="17" name="Rektangel 16">
            <a:extLst>
              <a:ext uri="{FF2B5EF4-FFF2-40B4-BE49-F238E27FC236}">
                <a16:creationId xmlns:a16="http://schemas.microsoft.com/office/drawing/2014/main" id="{55B6A2C6-5A5E-4C59-9FF4-96A68ADB3B71}"/>
              </a:ext>
            </a:extLst>
          </p:cNvPr>
          <p:cNvSpPr/>
          <p:nvPr userDrawn="1"/>
        </p:nvSpPr>
        <p:spPr>
          <a:xfrm>
            <a:off x="-2129051" y="24063"/>
            <a:ext cx="2044827" cy="1664558"/>
          </a:xfrm>
          <a:prstGeom prst="rect">
            <a:avLst/>
          </a:prstGeom>
          <a:solidFill>
            <a:schemeClr val="bg1">
              <a:lumMod val="75000"/>
            </a:schemeClr>
          </a:solidFill>
        </p:spPr>
        <p:txBody>
          <a:bodyPr wrap="square">
            <a:spAutoFit/>
          </a:bodyPr>
          <a:lstStyle/>
          <a:p>
            <a:pPr marL="0" lvl="0" indent="0">
              <a:lnSpc>
                <a:spcPct val="107000"/>
              </a:lnSpc>
              <a:spcAft>
                <a:spcPts val="800"/>
              </a:spcAft>
              <a:buFont typeface="+mj-lt"/>
              <a:buNone/>
            </a:pPr>
            <a:r>
              <a:rPr lang="sv-SE" sz="1200" b="0" i="1" u="none">
                <a:effectLst/>
                <a:latin typeface="Calibri" panose="020F0502020204030204" pitchFamily="34" charset="0"/>
                <a:ea typeface="Calibri" panose="020F0502020204030204" pitchFamily="34" charset="0"/>
                <a:cs typeface="Times New Roman" panose="02020603050405020304" pitchFamily="18" charset="0"/>
              </a:rPr>
              <a:t>Titel- och kapitelsida</a:t>
            </a:r>
            <a:r>
              <a:rPr lang="sv-SE" sz="1200" b="0" i="0" u="none">
                <a:effectLst/>
                <a:latin typeface="Calibri" panose="020F0502020204030204" pitchFamily="34" charset="0"/>
                <a:ea typeface="Calibri" panose="020F0502020204030204" pitchFamily="34" charset="0"/>
                <a:cs typeface="Times New Roman" panose="02020603050405020304" pitchFamily="18" charset="0"/>
              </a:rPr>
              <a:t>, fem färger: här skriver du in föredragets titel, ditt namn och tillhörighet. Mallsidan kan också användas som kapitelsida, där du skriver in avsnittets namn eller mötespunkt i rubrikfältet. </a:t>
            </a:r>
          </a:p>
        </p:txBody>
      </p:sp>
    </p:spTree>
    <p:extLst>
      <p:ext uri="{BB962C8B-B14F-4D97-AF65-F5344CB8AC3E}">
        <p14:creationId xmlns:p14="http://schemas.microsoft.com/office/powerpoint/2010/main" val="3494700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itle" preserve="1">
  <p:cSld name="Titel- och kapitelsida – havsvik">
    <p:spTree>
      <p:nvGrpSpPr>
        <p:cNvPr id="1" name=""/>
        <p:cNvGrpSpPr/>
        <p:nvPr/>
      </p:nvGrpSpPr>
      <p:grpSpPr>
        <a:xfrm>
          <a:off x="0" y="0"/>
          <a:ext cx="0" cy="0"/>
          <a:chOff x="0" y="0"/>
          <a:chExt cx="0" cy="0"/>
        </a:xfrm>
      </p:grpSpPr>
      <p:pic>
        <p:nvPicPr>
          <p:cNvPr id="7" name="Bildobjekt 6">
            <a:extLst>
              <a:ext uri="{FF2B5EF4-FFF2-40B4-BE49-F238E27FC236}">
                <a16:creationId xmlns:a16="http://schemas.microsoft.com/office/drawing/2014/main" id="{E8C5A01F-3658-46AC-A1DE-8445AEAB0AA7}"/>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Rubrik 1">
            <a:extLst>
              <a:ext uri="{FF2B5EF4-FFF2-40B4-BE49-F238E27FC236}">
                <a16:creationId xmlns:a16="http://schemas.microsoft.com/office/drawing/2014/main" id="{1A2E631D-57F7-4466-9422-5DF057A37B4A}"/>
              </a:ext>
            </a:extLst>
          </p:cNvPr>
          <p:cNvSpPr>
            <a:spLocks noGrp="1"/>
          </p:cNvSpPr>
          <p:nvPr>
            <p:ph type="ctrTitle" hasCustomPrompt="1"/>
          </p:nvPr>
        </p:nvSpPr>
        <p:spPr>
          <a:xfrm>
            <a:off x="765459" y="3148601"/>
            <a:ext cx="9144000" cy="2387600"/>
          </a:xfrm>
        </p:spPr>
        <p:txBody>
          <a:bodyPr anchor="b"/>
          <a:lstStyle>
            <a:lvl1pPr algn="l">
              <a:lnSpc>
                <a:spcPts val="5600"/>
              </a:lnSpc>
              <a:defRPr sz="4600">
                <a:solidFill>
                  <a:schemeClr val="bg1"/>
                </a:solidFill>
              </a:defRPr>
            </a:lvl1pPr>
          </a:lstStyle>
          <a:p>
            <a:r>
              <a:rPr lang="sv-SE"/>
              <a:t>Titel- och kapitelsida</a:t>
            </a:r>
          </a:p>
        </p:txBody>
      </p:sp>
      <p:sp>
        <p:nvSpPr>
          <p:cNvPr id="3" name="Underrubrik 2">
            <a:extLst>
              <a:ext uri="{FF2B5EF4-FFF2-40B4-BE49-F238E27FC236}">
                <a16:creationId xmlns:a16="http://schemas.microsoft.com/office/drawing/2014/main" id="{A5C78210-3B40-4057-98BE-2954168FB20D}"/>
              </a:ext>
            </a:extLst>
          </p:cNvPr>
          <p:cNvSpPr>
            <a:spLocks noGrp="1"/>
          </p:cNvSpPr>
          <p:nvPr>
            <p:ph type="subTitle" idx="1" hasCustomPrompt="1"/>
          </p:nvPr>
        </p:nvSpPr>
        <p:spPr>
          <a:xfrm>
            <a:off x="765459" y="5725391"/>
            <a:ext cx="9144000" cy="581891"/>
          </a:xfrm>
        </p:spPr>
        <p:txBody>
          <a:bodyPr/>
          <a:lstStyle>
            <a:lvl1pPr marL="0" indent="0" algn="l">
              <a:lnSpc>
                <a:spcPct val="100000"/>
              </a:lnSpc>
              <a:spcBef>
                <a:spcPts val="0"/>
              </a:spcBef>
              <a:buNone/>
              <a:defRPr sz="15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sv-SE"/>
              <a:t>Namn, organisation</a:t>
            </a:r>
          </a:p>
        </p:txBody>
      </p:sp>
      <p:grpSp>
        <p:nvGrpSpPr>
          <p:cNvPr id="16" name="Grupp 15">
            <a:extLst>
              <a:ext uri="{FF2B5EF4-FFF2-40B4-BE49-F238E27FC236}">
                <a16:creationId xmlns:a16="http://schemas.microsoft.com/office/drawing/2014/main" id="{94A9C963-ED04-41BD-8D28-415BB3BACE33}"/>
              </a:ext>
            </a:extLst>
          </p:cNvPr>
          <p:cNvGrpSpPr/>
          <p:nvPr userDrawn="1"/>
        </p:nvGrpSpPr>
        <p:grpSpPr>
          <a:xfrm>
            <a:off x="260350" y="258763"/>
            <a:ext cx="503238" cy="506412"/>
            <a:chOff x="260350" y="258763"/>
            <a:chExt cx="503238" cy="506412"/>
          </a:xfrm>
        </p:grpSpPr>
        <p:sp>
          <p:nvSpPr>
            <p:cNvPr id="11" name="Freeform 5">
              <a:extLst>
                <a:ext uri="{FF2B5EF4-FFF2-40B4-BE49-F238E27FC236}">
                  <a16:creationId xmlns:a16="http://schemas.microsoft.com/office/drawing/2014/main" id="{02CA2365-A94F-4ED0-819A-EFFBD6E13A2A}"/>
                </a:ext>
              </a:extLst>
            </p:cNvPr>
            <p:cNvSpPr>
              <a:spLocks/>
            </p:cNvSpPr>
            <p:nvPr userDrawn="1"/>
          </p:nvSpPr>
          <p:spPr bwMode="auto">
            <a:xfrm>
              <a:off x="522288" y="258763"/>
              <a:ext cx="241300" cy="323850"/>
            </a:xfrm>
            <a:custGeom>
              <a:avLst/>
              <a:gdLst>
                <a:gd name="T0" fmla="*/ 1845 w 1845"/>
                <a:gd name="T1" fmla="*/ 2080 h 2463"/>
                <a:gd name="T2" fmla="*/ 945 w 1845"/>
                <a:gd name="T3" fmla="*/ 2463 h 2463"/>
                <a:gd name="T4" fmla="*/ 58 w 1845"/>
                <a:gd name="T5" fmla="*/ 1814 h 2463"/>
                <a:gd name="T6" fmla="*/ 0 w 1845"/>
                <a:gd name="T7" fmla="*/ 336 h 2463"/>
                <a:gd name="T8" fmla="*/ 0 w 1845"/>
                <a:gd name="T9" fmla="*/ 0 h 2463"/>
                <a:gd name="T10" fmla="*/ 6 w 1845"/>
                <a:gd name="T11" fmla="*/ 0 h 2463"/>
                <a:gd name="T12" fmla="*/ 493 w 1845"/>
                <a:gd name="T13" fmla="*/ 955 h 2463"/>
                <a:gd name="T14" fmla="*/ 340 w 1845"/>
                <a:gd name="T15" fmla="*/ 1438 h 2463"/>
                <a:gd name="T16" fmla="*/ 221 w 1845"/>
                <a:gd name="T17" fmla="*/ 1757 h 2463"/>
                <a:gd name="T18" fmla="*/ 361 w 1845"/>
                <a:gd name="T19" fmla="*/ 1883 h 2463"/>
                <a:gd name="T20" fmla="*/ 982 w 1845"/>
                <a:gd name="T21" fmla="*/ 1770 h 2463"/>
                <a:gd name="T22" fmla="*/ 1845 w 1845"/>
                <a:gd name="T23" fmla="*/ 2073 h 2463"/>
                <a:gd name="T24" fmla="*/ 1845 w 1845"/>
                <a:gd name="T25" fmla="*/ 2080 h 2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45" h="2463">
                  <a:moveTo>
                    <a:pt x="1845" y="2080"/>
                  </a:moveTo>
                  <a:cubicBezTo>
                    <a:pt x="1580" y="2256"/>
                    <a:pt x="1328" y="2463"/>
                    <a:pt x="945" y="2463"/>
                  </a:cubicBezTo>
                  <a:cubicBezTo>
                    <a:pt x="502" y="2463"/>
                    <a:pt x="130" y="2258"/>
                    <a:pt x="58" y="1814"/>
                  </a:cubicBezTo>
                  <a:cubicBezTo>
                    <a:pt x="6" y="1490"/>
                    <a:pt x="0" y="628"/>
                    <a:pt x="0" y="336"/>
                  </a:cubicBezTo>
                  <a:cubicBezTo>
                    <a:pt x="0" y="0"/>
                    <a:pt x="0" y="0"/>
                    <a:pt x="0" y="0"/>
                  </a:cubicBezTo>
                  <a:cubicBezTo>
                    <a:pt x="6" y="0"/>
                    <a:pt x="6" y="0"/>
                    <a:pt x="6" y="0"/>
                  </a:cubicBezTo>
                  <a:cubicBezTo>
                    <a:pt x="182" y="363"/>
                    <a:pt x="493" y="580"/>
                    <a:pt x="493" y="955"/>
                  </a:cubicBezTo>
                  <a:cubicBezTo>
                    <a:pt x="493" y="1141"/>
                    <a:pt x="432" y="1261"/>
                    <a:pt x="340" y="1438"/>
                  </a:cubicBezTo>
                  <a:cubicBezTo>
                    <a:pt x="292" y="1531"/>
                    <a:pt x="221" y="1648"/>
                    <a:pt x="221" y="1757"/>
                  </a:cubicBezTo>
                  <a:cubicBezTo>
                    <a:pt x="221" y="1821"/>
                    <a:pt x="250" y="1883"/>
                    <a:pt x="361" y="1883"/>
                  </a:cubicBezTo>
                  <a:cubicBezTo>
                    <a:pt x="578" y="1883"/>
                    <a:pt x="700" y="1770"/>
                    <a:pt x="982" y="1770"/>
                  </a:cubicBezTo>
                  <a:cubicBezTo>
                    <a:pt x="1304" y="1770"/>
                    <a:pt x="1534" y="1887"/>
                    <a:pt x="1845" y="2073"/>
                  </a:cubicBezTo>
                  <a:cubicBezTo>
                    <a:pt x="1845" y="2080"/>
                    <a:pt x="1845" y="2080"/>
                    <a:pt x="1845" y="208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sv-SE"/>
            </a:p>
          </p:txBody>
        </p:sp>
        <p:sp>
          <p:nvSpPr>
            <p:cNvPr id="12" name="Freeform 6">
              <a:extLst>
                <a:ext uri="{FF2B5EF4-FFF2-40B4-BE49-F238E27FC236}">
                  <a16:creationId xmlns:a16="http://schemas.microsoft.com/office/drawing/2014/main" id="{910E550A-B98B-4ADA-AD2F-D094FE3AAF9E}"/>
                </a:ext>
              </a:extLst>
            </p:cNvPr>
            <p:cNvSpPr>
              <a:spLocks/>
            </p:cNvSpPr>
            <p:nvPr userDrawn="1"/>
          </p:nvSpPr>
          <p:spPr bwMode="auto">
            <a:xfrm>
              <a:off x="260350" y="258763"/>
              <a:ext cx="241300" cy="323850"/>
            </a:xfrm>
            <a:custGeom>
              <a:avLst/>
              <a:gdLst>
                <a:gd name="T0" fmla="*/ 0 w 1845"/>
                <a:gd name="T1" fmla="*/ 2073 h 2463"/>
                <a:gd name="T2" fmla="*/ 863 w 1845"/>
                <a:gd name="T3" fmla="*/ 1770 h 2463"/>
                <a:gd name="T4" fmla="*/ 1484 w 1845"/>
                <a:gd name="T5" fmla="*/ 1883 h 2463"/>
                <a:gd name="T6" fmla="*/ 1624 w 1845"/>
                <a:gd name="T7" fmla="*/ 1757 h 2463"/>
                <a:gd name="T8" fmla="*/ 1505 w 1845"/>
                <a:gd name="T9" fmla="*/ 1438 h 2463"/>
                <a:gd name="T10" fmla="*/ 1352 w 1845"/>
                <a:gd name="T11" fmla="*/ 955 h 2463"/>
                <a:gd name="T12" fmla="*/ 1839 w 1845"/>
                <a:gd name="T13" fmla="*/ 0 h 2463"/>
                <a:gd name="T14" fmla="*/ 1845 w 1845"/>
                <a:gd name="T15" fmla="*/ 0 h 2463"/>
                <a:gd name="T16" fmla="*/ 1845 w 1845"/>
                <a:gd name="T17" fmla="*/ 334 h 2463"/>
                <a:gd name="T18" fmla="*/ 1787 w 1845"/>
                <a:gd name="T19" fmla="*/ 1814 h 2463"/>
                <a:gd name="T20" fmla="*/ 900 w 1845"/>
                <a:gd name="T21" fmla="*/ 2463 h 2463"/>
                <a:gd name="T22" fmla="*/ 0 w 1845"/>
                <a:gd name="T23" fmla="*/ 2080 h 2463"/>
                <a:gd name="T24" fmla="*/ 0 w 1845"/>
                <a:gd name="T25" fmla="*/ 2073 h 2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45" h="2463">
                  <a:moveTo>
                    <a:pt x="0" y="2073"/>
                  </a:moveTo>
                  <a:cubicBezTo>
                    <a:pt x="311" y="1887"/>
                    <a:pt x="541" y="1770"/>
                    <a:pt x="863" y="1770"/>
                  </a:cubicBezTo>
                  <a:cubicBezTo>
                    <a:pt x="1145" y="1770"/>
                    <a:pt x="1267" y="1883"/>
                    <a:pt x="1484" y="1883"/>
                  </a:cubicBezTo>
                  <a:cubicBezTo>
                    <a:pt x="1594" y="1883"/>
                    <a:pt x="1624" y="1821"/>
                    <a:pt x="1624" y="1757"/>
                  </a:cubicBezTo>
                  <a:cubicBezTo>
                    <a:pt x="1624" y="1648"/>
                    <a:pt x="1553" y="1531"/>
                    <a:pt x="1505" y="1438"/>
                  </a:cubicBezTo>
                  <a:cubicBezTo>
                    <a:pt x="1413" y="1261"/>
                    <a:pt x="1352" y="1141"/>
                    <a:pt x="1352" y="955"/>
                  </a:cubicBezTo>
                  <a:cubicBezTo>
                    <a:pt x="1352" y="580"/>
                    <a:pt x="1663" y="363"/>
                    <a:pt x="1839" y="0"/>
                  </a:cubicBezTo>
                  <a:cubicBezTo>
                    <a:pt x="1845" y="0"/>
                    <a:pt x="1845" y="0"/>
                    <a:pt x="1845" y="0"/>
                  </a:cubicBezTo>
                  <a:cubicBezTo>
                    <a:pt x="1845" y="334"/>
                    <a:pt x="1845" y="334"/>
                    <a:pt x="1845" y="334"/>
                  </a:cubicBezTo>
                  <a:cubicBezTo>
                    <a:pt x="1845" y="628"/>
                    <a:pt x="1839" y="1490"/>
                    <a:pt x="1787" y="1814"/>
                  </a:cubicBezTo>
                  <a:cubicBezTo>
                    <a:pt x="1715" y="2258"/>
                    <a:pt x="1343" y="2463"/>
                    <a:pt x="900" y="2463"/>
                  </a:cubicBezTo>
                  <a:cubicBezTo>
                    <a:pt x="516" y="2463"/>
                    <a:pt x="264" y="2256"/>
                    <a:pt x="0" y="2080"/>
                  </a:cubicBezTo>
                  <a:cubicBezTo>
                    <a:pt x="0" y="2073"/>
                    <a:pt x="0" y="2073"/>
                    <a:pt x="0" y="2073"/>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sv-SE"/>
            </a:p>
          </p:txBody>
        </p:sp>
        <p:sp>
          <p:nvSpPr>
            <p:cNvPr id="13" name="Freeform 7">
              <a:extLst>
                <a:ext uri="{FF2B5EF4-FFF2-40B4-BE49-F238E27FC236}">
                  <a16:creationId xmlns:a16="http://schemas.microsoft.com/office/drawing/2014/main" id="{72D2CB4C-85D6-4CEB-9EE1-0E0043FD835F}"/>
                </a:ext>
              </a:extLst>
            </p:cNvPr>
            <p:cNvSpPr>
              <a:spLocks/>
            </p:cNvSpPr>
            <p:nvPr userDrawn="1"/>
          </p:nvSpPr>
          <p:spPr bwMode="auto">
            <a:xfrm>
              <a:off x="314325" y="625475"/>
              <a:ext cx="95250" cy="139700"/>
            </a:xfrm>
            <a:custGeom>
              <a:avLst/>
              <a:gdLst>
                <a:gd name="T0" fmla="*/ 680 w 728"/>
                <a:gd name="T1" fmla="*/ 252 h 1058"/>
                <a:gd name="T2" fmla="*/ 406 w 728"/>
                <a:gd name="T3" fmla="*/ 140 h 1058"/>
                <a:gd name="T4" fmla="*/ 213 w 728"/>
                <a:gd name="T5" fmla="*/ 265 h 1058"/>
                <a:gd name="T6" fmla="*/ 728 w 728"/>
                <a:gd name="T7" fmla="*/ 752 h 1058"/>
                <a:gd name="T8" fmla="*/ 329 w 728"/>
                <a:gd name="T9" fmla="*/ 1058 h 1058"/>
                <a:gd name="T10" fmla="*/ 7 w 728"/>
                <a:gd name="T11" fmla="*/ 1005 h 1058"/>
                <a:gd name="T12" fmla="*/ 0 w 728"/>
                <a:gd name="T13" fmla="*/ 890 h 1058"/>
                <a:gd name="T14" fmla="*/ 7 w 728"/>
                <a:gd name="T15" fmla="*/ 780 h 1058"/>
                <a:gd name="T16" fmla="*/ 15 w 728"/>
                <a:gd name="T17" fmla="*/ 780 h 1058"/>
                <a:gd name="T18" fmla="*/ 342 w 728"/>
                <a:gd name="T19" fmla="*/ 914 h 1058"/>
                <a:gd name="T20" fmla="*/ 529 w 728"/>
                <a:gd name="T21" fmla="*/ 782 h 1058"/>
                <a:gd name="T22" fmla="*/ 20 w 728"/>
                <a:gd name="T23" fmla="*/ 297 h 1058"/>
                <a:gd name="T24" fmla="*/ 420 w 728"/>
                <a:gd name="T25" fmla="*/ 0 h 1058"/>
                <a:gd name="T26" fmla="*/ 687 w 728"/>
                <a:gd name="T27" fmla="*/ 40 h 1058"/>
                <a:gd name="T28" fmla="*/ 693 w 728"/>
                <a:gd name="T29" fmla="*/ 135 h 1058"/>
                <a:gd name="T30" fmla="*/ 687 w 728"/>
                <a:gd name="T31" fmla="*/ 252 h 1058"/>
                <a:gd name="T32" fmla="*/ 680 w 728"/>
                <a:gd name="T33" fmla="*/ 252 h 10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28" h="1058">
                  <a:moveTo>
                    <a:pt x="680" y="252"/>
                  </a:moveTo>
                  <a:cubicBezTo>
                    <a:pt x="643" y="191"/>
                    <a:pt x="555" y="140"/>
                    <a:pt x="406" y="140"/>
                  </a:cubicBezTo>
                  <a:cubicBezTo>
                    <a:pt x="295" y="140"/>
                    <a:pt x="213" y="174"/>
                    <a:pt x="213" y="265"/>
                  </a:cubicBezTo>
                  <a:cubicBezTo>
                    <a:pt x="213" y="471"/>
                    <a:pt x="728" y="432"/>
                    <a:pt x="728" y="752"/>
                  </a:cubicBezTo>
                  <a:cubicBezTo>
                    <a:pt x="728" y="938"/>
                    <a:pt x="594" y="1058"/>
                    <a:pt x="329" y="1058"/>
                  </a:cubicBezTo>
                  <a:cubicBezTo>
                    <a:pt x="199" y="1058"/>
                    <a:pt x="80" y="1038"/>
                    <a:pt x="7" y="1005"/>
                  </a:cubicBezTo>
                  <a:cubicBezTo>
                    <a:pt x="2" y="965"/>
                    <a:pt x="0" y="927"/>
                    <a:pt x="0" y="890"/>
                  </a:cubicBezTo>
                  <a:cubicBezTo>
                    <a:pt x="0" y="854"/>
                    <a:pt x="3" y="817"/>
                    <a:pt x="7" y="780"/>
                  </a:cubicBezTo>
                  <a:cubicBezTo>
                    <a:pt x="15" y="780"/>
                    <a:pt x="15" y="780"/>
                    <a:pt x="15" y="780"/>
                  </a:cubicBezTo>
                  <a:cubicBezTo>
                    <a:pt x="91" y="880"/>
                    <a:pt x="217" y="914"/>
                    <a:pt x="342" y="914"/>
                  </a:cubicBezTo>
                  <a:cubicBezTo>
                    <a:pt x="464" y="914"/>
                    <a:pt x="529" y="865"/>
                    <a:pt x="529" y="782"/>
                  </a:cubicBezTo>
                  <a:cubicBezTo>
                    <a:pt x="529" y="574"/>
                    <a:pt x="20" y="631"/>
                    <a:pt x="20" y="297"/>
                  </a:cubicBezTo>
                  <a:cubicBezTo>
                    <a:pt x="20" y="114"/>
                    <a:pt x="159" y="0"/>
                    <a:pt x="420" y="0"/>
                  </a:cubicBezTo>
                  <a:cubicBezTo>
                    <a:pt x="487" y="0"/>
                    <a:pt x="616" y="8"/>
                    <a:pt x="687" y="40"/>
                  </a:cubicBezTo>
                  <a:cubicBezTo>
                    <a:pt x="691" y="57"/>
                    <a:pt x="693" y="101"/>
                    <a:pt x="693" y="135"/>
                  </a:cubicBezTo>
                  <a:cubicBezTo>
                    <a:pt x="693" y="182"/>
                    <a:pt x="690" y="225"/>
                    <a:pt x="687" y="252"/>
                  </a:cubicBezTo>
                  <a:cubicBezTo>
                    <a:pt x="680" y="252"/>
                    <a:pt x="680" y="252"/>
                    <a:pt x="680" y="25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sv-SE"/>
            </a:p>
          </p:txBody>
        </p:sp>
        <p:sp>
          <p:nvSpPr>
            <p:cNvPr id="14" name="Freeform 8">
              <a:extLst>
                <a:ext uri="{FF2B5EF4-FFF2-40B4-BE49-F238E27FC236}">
                  <a16:creationId xmlns:a16="http://schemas.microsoft.com/office/drawing/2014/main" id="{E791EDC4-8302-4829-8B4B-A1D52FD2C07E}"/>
                </a:ext>
              </a:extLst>
            </p:cNvPr>
            <p:cNvSpPr>
              <a:spLocks/>
            </p:cNvSpPr>
            <p:nvPr userDrawn="1"/>
          </p:nvSpPr>
          <p:spPr bwMode="auto">
            <a:xfrm>
              <a:off x="450850" y="627063"/>
              <a:ext cx="103188" cy="136525"/>
            </a:xfrm>
            <a:custGeom>
              <a:avLst/>
              <a:gdLst>
                <a:gd name="T0" fmla="*/ 507 w 792"/>
                <a:gd name="T1" fmla="*/ 879 h 1032"/>
                <a:gd name="T2" fmla="*/ 785 w 792"/>
                <a:gd name="T3" fmla="*/ 818 h 1032"/>
                <a:gd name="T4" fmla="*/ 792 w 792"/>
                <a:gd name="T5" fmla="*/ 818 h 1032"/>
                <a:gd name="T6" fmla="*/ 743 w 792"/>
                <a:gd name="T7" fmla="*/ 1032 h 1032"/>
                <a:gd name="T8" fmla="*/ 0 w 792"/>
                <a:gd name="T9" fmla="*/ 1032 h 1032"/>
                <a:gd name="T10" fmla="*/ 0 w 792"/>
                <a:gd name="T11" fmla="*/ 1025 h 1032"/>
                <a:gd name="T12" fmla="*/ 65 w 792"/>
                <a:gd name="T13" fmla="*/ 886 h 1032"/>
                <a:gd name="T14" fmla="*/ 65 w 792"/>
                <a:gd name="T15" fmla="*/ 306 h 1032"/>
                <a:gd name="T16" fmla="*/ 5 w 792"/>
                <a:gd name="T17" fmla="*/ 13 h 1032"/>
                <a:gd name="T18" fmla="*/ 5 w 792"/>
                <a:gd name="T19" fmla="*/ 5 h 1032"/>
                <a:gd name="T20" fmla="*/ 152 w 792"/>
                <a:gd name="T21" fmla="*/ 0 h 1032"/>
                <a:gd name="T22" fmla="*/ 327 w 792"/>
                <a:gd name="T23" fmla="*/ 6 h 1032"/>
                <a:gd name="T24" fmla="*/ 327 w 792"/>
                <a:gd name="T25" fmla="*/ 14 h 1032"/>
                <a:gd name="T26" fmla="*/ 255 w 792"/>
                <a:gd name="T27" fmla="*/ 306 h 1032"/>
                <a:gd name="T28" fmla="*/ 255 w 792"/>
                <a:gd name="T29" fmla="*/ 879 h 1032"/>
                <a:gd name="T30" fmla="*/ 507 w 792"/>
                <a:gd name="T31" fmla="*/ 879 h 10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92" h="1032">
                  <a:moveTo>
                    <a:pt x="507" y="879"/>
                  </a:moveTo>
                  <a:cubicBezTo>
                    <a:pt x="664" y="879"/>
                    <a:pt x="738" y="861"/>
                    <a:pt x="785" y="818"/>
                  </a:cubicBezTo>
                  <a:cubicBezTo>
                    <a:pt x="792" y="818"/>
                    <a:pt x="792" y="818"/>
                    <a:pt x="792" y="818"/>
                  </a:cubicBezTo>
                  <a:cubicBezTo>
                    <a:pt x="787" y="871"/>
                    <a:pt x="759" y="993"/>
                    <a:pt x="743" y="1032"/>
                  </a:cubicBezTo>
                  <a:cubicBezTo>
                    <a:pt x="0" y="1032"/>
                    <a:pt x="0" y="1032"/>
                    <a:pt x="0" y="1032"/>
                  </a:cubicBezTo>
                  <a:cubicBezTo>
                    <a:pt x="0" y="1025"/>
                    <a:pt x="0" y="1025"/>
                    <a:pt x="0" y="1025"/>
                  </a:cubicBezTo>
                  <a:cubicBezTo>
                    <a:pt x="44" y="997"/>
                    <a:pt x="65" y="973"/>
                    <a:pt x="65" y="886"/>
                  </a:cubicBezTo>
                  <a:cubicBezTo>
                    <a:pt x="65" y="306"/>
                    <a:pt x="65" y="306"/>
                    <a:pt x="65" y="306"/>
                  </a:cubicBezTo>
                  <a:cubicBezTo>
                    <a:pt x="65" y="108"/>
                    <a:pt x="65" y="58"/>
                    <a:pt x="5" y="13"/>
                  </a:cubicBezTo>
                  <a:cubicBezTo>
                    <a:pt x="5" y="5"/>
                    <a:pt x="5" y="5"/>
                    <a:pt x="5" y="5"/>
                  </a:cubicBezTo>
                  <a:cubicBezTo>
                    <a:pt x="34" y="2"/>
                    <a:pt x="87" y="0"/>
                    <a:pt x="152" y="0"/>
                  </a:cubicBezTo>
                  <a:cubicBezTo>
                    <a:pt x="227" y="0"/>
                    <a:pt x="294" y="2"/>
                    <a:pt x="327" y="6"/>
                  </a:cubicBezTo>
                  <a:cubicBezTo>
                    <a:pt x="327" y="14"/>
                    <a:pt x="327" y="14"/>
                    <a:pt x="327" y="14"/>
                  </a:cubicBezTo>
                  <a:cubicBezTo>
                    <a:pt x="257" y="66"/>
                    <a:pt x="255" y="108"/>
                    <a:pt x="255" y="306"/>
                  </a:cubicBezTo>
                  <a:cubicBezTo>
                    <a:pt x="255" y="879"/>
                    <a:pt x="255" y="879"/>
                    <a:pt x="255" y="879"/>
                  </a:cubicBezTo>
                  <a:cubicBezTo>
                    <a:pt x="507" y="879"/>
                    <a:pt x="507" y="879"/>
                    <a:pt x="507" y="87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sv-SE"/>
            </a:p>
          </p:txBody>
        </p:sp>
        <p:sp>
          <p:nvSpPr>
            <p:cNvPr id="15" name="Freeform 9">
              <a:extLst>
                <a:ext uri="{FF2B5EF4-FFF2-40B4-BE49-F238E27FC236}">
                  <a16:creationId xmlns:a16="http://schemas.microsoft.com/office/drawing/2014/main" id="{7F57A86D-80CD-43BB-ABCA-763C7277C566}"/>
                </a:ext>
              </a:extLst>
            </p:cNvPr>
            <p:cNvSpPr>
              <a:spLocks/>
            </p:cNvSpPr>
            <p:nvPr userDrawn="1"/>
          </p:nvSpPr>
          <p:spPr bwMode="auto">
            <a:xfrm>
              <a:off x="576263" y="627063"/>
              <a:ext cx="131763" cy="138112"/>
            </a:xfrm>
            <a:custGeom>
              <a:avLst/>
              <a:gdLst>
                <a:gd name="T0" fmla="*/ 71 w 1004"/>
                <a:gd name="T1" fmla="*/ 305 h 1045"/>
                <a:gd name="T2" fmla="*/ 0 w 1004"/>
                <a:gd name="T3" fmla="*/ 14 h 1045"/>
                <a:gd name="T4" fmla="*/ 0 w 1004"/>
                <a:gd name="T5" fmla="*/ 6 h 1045"/>
                <a:gd name="T6" fmla="*/ 160 w 1004"/>
                <a:gd name="T7" fmla="*/ 0 h 1045"/>
                <a:gd name="T8" fmla="*/ 268 w 1004"/>
                <a:gd name="T9" fmla="*/ 2 h 1045"/>
                <a:gd name="T10" fmla="*/ 261 w 1004"/>
                <a:gd name="T11" fmla="*/ 305 h 1045"/>
                <a:gd name="T12" fmla="*/ 261 w 1004"/>
                <a:gd name="T13" fmla="*/ 651 h 1045"/>
                <a:gd name="T14" fmla="*/ 431 w 1004"/>
                <a:gd name="T15" fmla="*/ 879 h 1045"/>
                <a:gd name="T16" fmla="*/ 709 w 1004"/>
                <a:gd name="T17" fmla="*/ 793 h 1045"/>
                <a:gd name="T18" fmla="*/ 730 w 1004"/>
                <a:gd name="T19" fmla="*/ 730 h 1045"/>
                <a:gd name="T20" fmla="*/ 730 w 1004"/>
                <a:gd name="T21" fmla="*/ 309 h 1045"/>
                <a:gd name="T22" fmla="*/ 659 w 1004"/>
                <a:gd name="T23" fmla="*/ 14 h 1045"/>
                <a:gd name="T24" fmla="*/ 659 w 1004"/>
                <a:gd name="T25" fmla="*/ 6 h 1045"/>
                <a:gd name="T26" fmla="*/ 821 w 1004"/>
                <a:gd name="T27" fmla="*/ 0 h 1045"/>
                <a:gd name="T28" fmla="*/ 926 w 1004"/>
                <a:gd name="T29" fmla="*/ 2 h 1045"/>
                <a:gd name="T30" fmla="*/ 920 w 1004"/>
                <a:gd name="T31" fmla="*/ 306 h 1045"/>
                <a:gd name="T32" fmla="*/ 920 w 1004"/>
                <a:gd name="T33" fmla="*/ 784 h 1045"/>
                <a:gd name="T34" fmla="*/ 1004 w 1004"/>
                <a:gd name="T35" fmla="*/ 1027 h 1045"/>
                <a:gd name="T36" fmla="*/ 1004 w 1004"/>
                <a:gd name="T37" fmla="*/ 1032 h 1045"/>
                <a:gd name="T38" fmla="*/ 782 w 1004"/>
                <a:gd name="T39" fmla="*/ 1032 h 1045"/>
                <a:gd name="T40" fmla="*/ 744 w 1004"/>
                <a:gd name="T41" fmla="*/ 939 h 1045"/>
                <a:gd name="T42" fmla="*/ 387 w 1004"/>
                <a:gd name="T43" fmla="*/ 1045 h 1045"/>
                <a:gd name="T44" fmla="*/ 71 w 1004"/>
                <a:gd name="T45" fmla="*/ 736 h 1045"/>
                <a:gd name="T46" fmla="*/ 71 w 1004"/>
                <a:gd name="T47" fmla="*/ 305 h 10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004" h="1045">
                  <a:moveTo>
                    <a:pt x="71" y="305"/>
                  </a:moveTo>
                  <a:cubicBezTo>
                    <a:pt x="71" y="108"/>
                    <a:pt x="71" y="66"/>
                    <a:pt x="0" y="14"/>
                  </a:cubicBezTo>
                  <a:cubicBezTo>
                    <a:pt x="0" y="6"/>
                    <a:pt x="0" y="6"/>
                    <a:pt x="0" y="6"/>
                  </a:cubicBezTo>
                  <a:cubicBezTo>
                    <a:pt x="26" y="4"/>
                    <a:pt x="92" y="0"/>
                    <a:pt x="160" y="0"/>
                  </a:cubicBezTo>
                  <a:cubicBezTo>
                    <a:pt x="197" y="0"/>
                    <a:pt x="232" y="0"/>
                    <a:pt x="268" y="2"/>
                  </a:cubicBezTo>
                  <a:cubicBezTo>
                    <a:pt x="266" y="40"/>
                    <a:pt x="261" y="102"/>
                    <a:pt x="261" y="305"/>
                  </a:cubicBezTo>
                  <a:cubicBezTo>
                    <a:pt x="261" y="651"/>
                    <a:pt x="261" y="651"/>
                    <a:pt x="261" y="651"/>
                  </a:cubicBezTo>
                  <a:cubicBezTo>
                    <a:pt x="261" y="802"/>
                    <a:pt x="283" y="879"/>
                    <a:pt x="431" y="879"/>
                  </a:cubicBezTo>
                  <a:cubicBezTo>
                    <a:pt x="547" y="879"/>
                    <a:pt x="661" y="834"/>
                    <a:pt x="709" y="793"/>
                  </a:cubicBezTo>
                  <a:cubicBezTo>
                    <a:pt x="730" y="775"/>
                    <a:pt x="730" y="756"/>
                    <a:pt x="730" y="730"/>
                  </a:cubicBezTo>
                  <a:cubicBezTo>
                    <a:pt x="730" y="309"/>
                    <a:pt x="730" y="309"/>
                    <a:pt x="730" y="309"/>
                  </a:cubicBezTo>
                  <a:cubicBezTo>
                    <a:pt x="730" y="108"/>
                    <a:pt x="730" y="67"/>
                    <a:pt x="659" y="14"/>
                  </a:cubicBezTo>
                  <a:cubicBezTo>
                    <a:pt x="659" y="6"/>
                    <a:pt x="659" y="6"/>
                    <a:pt x="659" y="6"/>
                  </a:cubicBezTo>
                  <a:cubicBezTo>
                    <a:pt x="684" y="4"/>
                    <a:pt x="751" y="0"/>
                    <a:pt x="821" y="0"/>
                  </a:cubicBezTo>
                  <a:cubicBezTo>
                    <a:pt x="856" y="0"/>
                    <a:pt x="890" y="0"/>
                    <a:pt x="926" y="2"/>
                  </a:cubicBezTo>
                  <a:cubicBezTo>
                    <a:pt x="925" y="40"/>
                    <a:pt x="920" y="102"/>
                    <a:pt x="920" y="306"/>
                  </a:cubicBezTo>
                  <a:cubicBezTo>
                    <a:pt x="920" y="784"/>
                    <a:pt x="920" y="784"/>
                    <a:pt x="920" y="784"/>
                  </a:cubicBezTo>
                  <a:cubicBezTo>
                    <a:pt x="920" y="871"/>
                    <a:pt x="930" y="979"/>
                    <a:pt x="1004" y="1027"/>
                  </a:cubicBezTo>
                  <a:cubicBezTo>
                    <a:pt x="1004" y="1032"/>
                    <a:pt x="1004" y="1032"/>
                    <a:pt x="1004" y="1032"/>
                  </a:cubicBezTo>
                  <a:cubicBezTo>
                    <a:pt x="782" y="1032"/>
                    <a:pt x="782" y="1032"/>
                    <a:pt x="782" y="1032"/>
                  </a:cubicBezTo>
                  <a:cubicBezTo>
                    <a:pt x="765" y="1014"/>
                    <a:pt x="749" y="960"/>
                    <a:pt x="744" y="939"/>
                  </a:cubicBezTo>
                  <a:cubicBezTo>
                    <a:pt x="639" y="1009"/>
                    <a:pt x="530" y="1045"/>
                    <a:pt x="387" y="1045"/>
                  </a:cubicBezTo>
                  <a:cubicBezTo>
                    <a:pt x="145" y="1045"/>
                    <a:pt x="71" y="926"/>
                    <a:pt x="71" y="736"/>
                  </a:cubicBezTo>
                  <a:cubicBezTo>
                    <a:pt x="71" y="305"/>
                    <a:pt x="71" y="305"/>
                    <a:pt x="71" y="30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sv-SE"/>
            </a:p>
          </p:txBody>
        </p:sp>
      </p:grpSp>
      <p:sp>
        <p:nvSpPr>
          <p:cNvPr id="17" name="Rektangel 16">
            <a:extLst>
              <a:ext uri="{FF2B5EF4-FFF2-40B4-BE49-F238E27FC236}">
                <a16:creationId xmlns:a16="http://schemas.microsoft.com/office/drawing/2014/main" id="{8E950D7F-C06C-4075-BD6B-9B742F936C49}"/>
              </a:ext>
            </a:extLst>
          </p:cNvPr>
          <p:cNvSpPr/>
          <p:nvPr userDrawn="1"/>
        </p:nvSpPr>
        <p:spPr>
          <a:xfrm>
            <a:off x="-2129051" y="24063"/>
            <a:ext cx="2044827" cy="1664558"/>
          </a:xfrm>
          <a:prstGeom prst="rect">
            <a:avLst/>
          </a:prstGeom>
          <a:solidFill>
            <a:schemeClr val="bg1">
              <a:lumMod val="75000"/>
            </a:schemeClr>
          </a:solidFill>
        </p:spPr>
        <p:txBody>
          <a:bodyPr wrap="square">
            <a:spAutoFit/>
          </a:bodyPr>
          <a:lstStyle/>
          <a:p>
            <a:pPr marL="0" lvl="0" indent="0">
              <a:lnSpc>
                <a:spcPct val="107000"/>
              </a:lnSpc>
              <a:spcAft>
                <a:spcPts val="800"/>
              </a:spcAft>
              <a:buFont typeface="+mj-lt"/>
              <a:buNone/>
            </a:pPr>
            <a:r>
              <a:rPr lang="sv-SE" sz="1200" b="0" i="1" u="none">
                <a:effectLst/>
                <a:latin typeface="Calibri" panose="020F0502020204030204" pitchFamily="34" charset="0"/>
                <a:ea typeface="Calibri" panose="020F0502020204030204" pitchFamily="34" charset="0"/>
                <a:cs typeface="Times New Roman" panose="02020603050405020304" pitchFamily="18" charset="0"/>
              </a:rPr>
              <a:t>Titel- och kapitelsida</a:t>
            </a:r>
            <a:r>
              <a:rPr lang="sv-SE" sz="1200" b="0" i="0" u="none">
                <a:effectLst/>
                <a:latin typeface="Calibri" panose="020F0502020204030204" pitchFamily="34" charset="0"/>
                <a:ea typeface="Calibri" panose="020F0502020204030204" pitchFamily="34" charset="0"/>
                <a:cs typeface="Times New Roman" panose="02020603050405020304" pitchFamily="18" charset="0"/>
              </a:rPr>
              <a:t>, fem färger: här skriver du in föredragets titel, ditt namn och tillhörighet. Mallsidan kan också användas som kapitelsida, där du skriver in avsnittets namn eller mötespunkt i rubrikfältet. </a:t>
            </a:r>
          </a:p>
        </p:txBody>
      </p:sp>
    </p:spTree>
    <p:extLst>
      <p:ext uri="{BB962C8B-B14F-4D97-AF65-F5344CB8AC3E}">
        <p14:creationId xmlns:p14="http://schemas.microsoft.com/office/powerpoint/2010/main" val="1935739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 preserve="1">
  <p:cSld name="Titel- och kapitelsida – skog">
    <p:spTree>
      <p:nvGrpSpPr>
        <p:cNvPr id="1" name=""/>
        <p:cNvGrpSpPr/>
        <p:nvPr/>
      </p:nvGrpSpPr>
      <p:grpSpPr>
        <a:xfrm>
          <a:off x="0" y="0"/>
          <a:ext cx="0" cy="0"/>
          <a:chOff x="0" y="0"/>
          <a:chExt cx="0" cy="0"/>
        </a:xfrm>
      </p:grpSpPr>
      <p:pic>
        <p:nvPicPr>
          <p:cNvPr id="7" name="Bildobjekt 6">
            <a:extLst>
              <a:ext uri="{FF2B5EF4-FFF2-40B4-BE49-F238E27FC236}">
                <a16:creationId xmlns:a16="http://schemas.microsoft.com/office/drawing/2014/main" id="{E8C5A01F-3658-46AC-A1DE-8445AEAB0AA7}"/>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Rubrik 1">
            <a:extLst>
              <a:ext uri="{FF2B5EF4-FFF2-40B4-BE49-F238E27FC236}">
                <a16:creationId xmlns:a16="http://schemas.microsoft.com/office/drawing/2014/main" id="{1A2E631D-57F7-4466-9422-5DF057A37B4A}"/>
              </a:ext>
            </a:extLst>
          </p:cNvPr>
          <p:cNvSpPr>
            <a:spLocks noGrp="1"/>
          </p:cNvSpPr>
          <p:nvPr>
            <p:ph type="ctrTitle" hasCustomPrompt="1"/>
          </p:nvPr>
        </p:nvSpPr>
        <p:spPr>
          <a:xfrm>
            <a:off x="765459" y="3148601"/>
            <a:ext cx="9144000" cy="2387600"/>
          </a:xfrm>
        </p:spPr>
        <p:txBody>
          <a:bodyPr anchor="b"/>
          <a:lstStyle>
            <a:lvl1pPr algn="l">
              <a:lnSpc>
                <a:spcPts val="5600"/>
              </a:lnSpc>
              <a:defRPr sz="4600">
                <a:solidFill>
                  <a:schemeClr val="bg1"/>
                </a:solidFill>
              </a:defRPr>
            </a:lvl1pPr>
          </a:lstStyle>
          <a:p>
            <a:r>
              <a:rPr lang="sv-SE"/>
              <a:t>Titel- och kapitelsida</a:t>
            </a:r>
          </a:p>
        </p:txBody>
      </p:sp>
      <p:sp>
        <p:nvSpPr>
          <p:cNvPr id="3" name="Underrubrik 2">
            <a:extLst>
              <a:ext uri="{FF2B5EF4-FFF2-40B4-BE49-F238E27FC236}">
                <a16:creationId xmlns:a16="http://schemas.microsoft.com/office/drawing/2014/main" id="{A5C78210-3B40-4057-98BE-2954168FB20D}"/>
              </a:ext>
            </a:extLst>
          </p:cNvPr>
          <p:cNvSpPr>
            <a:spLocks noGrp="1"/>
          </p:cNvSpPr>
          <p:nvPr>
            <p:ph type="subTitle" idx="1" hasCustomPrompt="1"/>
          </p:nvPr>
        </p:nvSpPr>
        <p:spPr>
          <a:xfrm>
            <a:off x="765459" y="5725391"/>
            <a:ext cx="9144000" cy="581891"/>
          </a:xfrm>
        </p:spPr>
        <p:txBody>
          <a:bodyPr/>
          <a:lstStyle>
            <a:lvl1pPr marL="0" indent="0" algn="l">
              <a:lnSpc>
                <a:spcPct val="100000"/>
              </a:lnSpc>
              <a:spcBef>
                <a:spcPts val="0"/>
              </a:spcBef>
              <a:buNone/>
              <a:defRPr sz="15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sv-SE"/>
              <a:t>Namn, organisation</a:t>
            </a:r>
          </a:p>
        </p:txBody>
      </p:sp>
      <p:grpSp>
        <p:nvGrpSpPr>
          <p:cNvPr id="16" name="Grupp 15">
            <a:extLst>
              <a:ext uri="{FF2B5EF4-FFF2-40B4-BE49-F238E27FC236}">
                <a16:creationId xmlns:a16="http://schemas.microsoft.com/office/drawing/2014/main" id="{94A9C963-ED04-41BD-8D28-415BB3BACE33}"/>
              </a:ext>
            </a:extLst>
          </p:cNvPr>
          <p:cNvGrpSpPr/>
          <p:nvPr userDrawn="1"/>
        </p:nvGrpSpPr>
        <p:grpSpPr>
          <a:xfrm>
            <a:off x="260350" y="258763"/>
            <a:ext cx="503238" cy="506412"/>
            <a:chOff x="260350" y="258763"/>
            <a:chExt cx="503238" cy="506412"/>
          </a:xfrm>
        </p:grpSpPr>
        <p:sp>
          <p:nvSpPr>
            <p:cNvPr id="11" name="Freeform 5">
              <a:extLst>
                <a:ext uri="{FF2B5EF4-FFF2-40B4-BE49-F238E27FC236}">
                  <a16:creationId xmlns:a16="http://schemas.microsoft.com/office/drawing/2014/main" id="{02CA2365-A94F-4ED0-819A-EFFBD6E13A2A}"/>
                </a:ext>
              </a:extLst>
            </p:cNvPr>
            <p:cNvSpPr>
              <a:spLocks/>
            </p:cNvSpPr>
            <p:nvPr userDrawn="1"/>
          </p:nvSpPr>
          <p:spPr bwMode="auto">
            <a:xfrm>
              <a:off x="522288" y="258763"/>
              <a:ext cx="241300" cy="323850"/>
            </a:xfrm>
            <a:custGeom>
              <a:avLst/>
              <a:gdLst>
                <a:gd name="T0" fmla="*/ 1845 w 1845"/>
                <a:gd name="T1" fmla="*/ 2080 h 2463"/>
                <a:gd name="T2" fmla="*/ 945 w 1845"/>
                <a:gd name="T3" fmla="*/ 2463 h 2463"/>
                <a:gd name="T4" fmla="*/ 58 w 1845"/>
                <a:gd name="T5" fmla="*/ 1814 h 2463"/>
                <a:gd name="T6" fmla="*/ 0 w 1845"/>
                <a:gd name="T7" fmla="*/ 336 h 2463"/>
                <a:gd name="T8" fmla="*/ 0 w 1845"/>
                <a:gd name="T9" fmla="*/ 0 h 2463"/>
                <a:gd name="T10" fmla="*/ 6 w 1845"/>
                <a:gd name="T11" fmla="*/ 0 h 2463"/>
                <a:gd name="T12" fmla="*/ 493 w 1845"/>
                <a:gd name="T13" fmla="*/ 955 h 2463"/>
                <a:gd name="T14" fmla="*/ 340 w 1845"/>
                <a:gd name="T15" fmla="*/ 1438 h 2463"/>
                <a:gd name="T16" fmla="*/ 221 w 1845"/>
                <a:gd name="T17" fmla="*/ 1757 h 2463"/>
                <a:gd name="T18" fmla="*/ 361 w 1845"/>
                <a:gd name="T19" fmla="*/ 1883 h 2463"/>
                <a:gd name="T20" fmla="*/ 982 w 1845"/>
                <a:gd name="T21" fmla="*/ 1770 h 2463"/>
                <a:gd name="T22" fmla="*/ 1845 w 1845"/>
                <a:gd name="T23" fmla="*/ 2073 h 2463"/>
                <a:gd name="T24" fmla="*/ 1845 w 1845"/>
                <a:gd name="T25" fmla="*/ 2080 h 2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45" h="2463">
                  <a:moveTo>
                    <a:pt x="1845" y="2080"/>
                  </a:moveTo>
                  <a:cubicBezTo>
                    <a:pt x="1580" y="2256"/>
                    <a:pt x="1328" y="2463"/>
                    <a:pt x="945" y="2463"/>
                  </a:cubicBezTo>
                  <a:cubicBezTo>
                    <a:pt x="502" y="2463"/>
                    <a:pt x="130" y="2258"/>
                    <a:pt x="58" y="1814"/>
                  </a:cubicBezTo>
                  <a:cubicBezTo>
                    <a:pt x="6" y="1490"/>
                    <a:pt x="0" y="628"/>
                    <a:pt x="0" y="336"/>
                  </a:cubicBezTo>
                  <a:cubicBezTo>
                    <a:pt x="0" y="0"/>
                    <a:pt x="0" y="0"/>
                    <a:pt x="0" y="0"/>
                  </a:cubicBezTo>
                  <a:cubicBezTo>
                    <a:pt x="6" y="0"/>
                    <a:pt x="6" y="0"/>
                    <a:pt x="6" y="0"/>
                  </a:cubicBezTo>
                  <a:cubicBezTo>
                    <a:pt x="182" y="363"/>
                    <a:pt x="493" y="580"/>
                    <a:pt x="493" y="955"/>
                  </a:cubicBezTo>
                  <a:cubicBezTo>
                    <a:pt x="493" y="1141"/>
                    <a:pt x="432" y="1261"/>
                    <a:pt x="340" y="1438"/>
                  </a:cubicBezTo>
                  <a:cubicBezTo>
                    <a:pt x="292" y="1531"/>
                    <a:pt x="221" y="1648"/>
                    <a:pt x="221" y="1757"/>
                  </a:cubicBezTo>
                  <a:cubicBezTo>
                    <a:pt x="221" y="1821"/>
                    <a:pt x="250" y="1883"/>
                    <a:pt x="361" y="1883"/>
                  </a:cubicBezTo>
                  <a:cubicBezTo>
                    <a:pt x="578" y="1883"/>
                    <a:pt x="700" y="1770"/>
                    <a:pt x="982" y="1770"/>
                  </a:cubicBezTo>
                  <a:cubicBezTo>
                    <a:pt x="1304" y="1770"/>
                    <a:pt x="1534" y="1887"/>
                    <a:pt x="1845" y="2073"/>
                  </a:cubicBezTo>
                  <a:cubicBezTo>
                    <a:pt x="1845" y="2080"/>
                    <a:pt x="1845" y="2080"/>
                    <a:pt x="1845" y="208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sv-SE"/>
            </a:p>
          </p:txBody>
        </p:sp>
        <p:sp>
          <p:nvSpPr>
            <p:cNvPr id="12" name="Freeform 6">
              <a:extLst>
                <a:ext uri="{FF2B5EF4-FFF2-40B4-BE49-F238E27FC236}">
                  <a16:creationId xmlns:a16="http://schemas.microsoft.com/office/drawing/2014/main" id="{910E550A-B98B-4ADA-AD2F-D094FE3AAF9E}"/>
                </a:ext>
              </a:extLst>
            </p:cNvPr>
            <p:cNvSpPr>
              <a:spLocks/>
            </p:cNvSpPr>
            <p:nvPr userDrawn="1"/>
          </p:nvSpPr>
          <p:spPr bwMode="auto">
            <a:xfrm>
              <a:off x="260350" y="258763"/>
              <a:ext cx="241300" cy="323850"/>
            </a:xfrm>
            <a:custGeom>
              <a:avLst/>
              <a:gdLst>
                <a:gd name="T0" fmla="*/ 0 w 1845"/>
                <a:gd name="T1" fmla="*/ 2073 h 2463"/>
                <a:gd name="T2" fmla="*/ 863 w 1845"/>
                <a:gd name="T3" fmla="*/ 1770 h 2463"/>
                <a:gd name="T4" fmla="*/ 1484 w 1845"/>
                <a:gd name="T5" fmla="*/ 1883 h 2463"/>
                <a:gd name="T6" fmla="*/ 1624 w 1845"/>
                <a:gd name="T7" fmla="*/ 1757 h 2463"/>
                <a:gd name="T8" fmla="*/ 1505 w 1845"/>
                <a:gd name="T9" fmla="*/ 1438 h 2463"/>
                <a:gd name="T10" fmla="*/ 1352 w 1845"/>
                <a:gd name="T11" fmla="*/ 955 h 2463"/>
                <a:gd name="T12" fmla="*/ 1839 w 1845"/>
                <a:gd name="T13" fmla="*/ 0 h 2463"/>
                <a:gd name="T14" fmla="*/ 1845 w 1845"/>
                <a:gd name="T15" fmla="*/ 0 h 2463"/>
                <a:gd name="T16" fmla="*/ 1845 w 1845"/>
                <a:gd name="T17" fmla="*/ 334 h 2463"/>
                <a:gd name="T18" fmla="*/ 1787 w 1845"/>
                <a:gd name="T19" fmla="*/ 1814 h 2463"/>
                <a:gd name="T20" fmla="*/ 900 w 1845"/>
                <a:gd name="T21" fmla="*/ 2463 h 2463"/>
                <a:gd name="T22" fmla="*/ 0 w 1845"/>
                <a:gd name="T23" fmla="*/ 2080 h 2463"/>
                <a:gd name="T24" fmla="*/ 0 w 1845"/>
                <a:gd name="T25" fmla="*/ 2073 h 2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45" h="2463">
                  <a:moveTo>
                    <a:pt x="0" y="2073"/>
                  </a:moveTo>
                  <a:cubicBezTo>
                    <a:pt x="311" y="1887"/>
                    <a:pt x="541" y="1770"/>
                    <a:pt x="863" y="1770"/>
                  </a:cubicBezTo>
                  <a:cubicBezTo>
                    <a:pt x="1145" y="1770"/>
                    <a:pt x="1267" y="1883"/>
                    <a:pt x="1484" y="1883"/>
                  </a:cubicBezTo>
                  <a:cubicBezTo>
                    <a:pt x="1594" y="1883"/>
                    <a:pt x="1624" y="1821"/>
                    <a:pt x="1624" y="1757"/>
                  </a:cubicBezTo>
                  <a:cubicBezTo>
                    <a:pt x="1624" y="1648"/>
                    <a:pt x="1553" y="1531"/>
                    <a:pt x="1505" y="1438"/>
                  </a:cubicBezTo>
                  <a:cubicBezTo>
                    <a:pt x="1413" y="1261"/>
                    <a:pt x="1352" y="1141"/>
                    <a:pt x="1352" y="955"/>
                  </a:cubicBezTo>
                  <a:cubicBezTo>
                    <a:pt x="1352" y="580"/>
                    <a:pt x="1663" y="363"/>
                    <a:pt x="1839" y="0"/>
                  </a:cubicBezTo>
                  <a:cubicBezTo>
                    <a:pt x="1845" y="0"/>
                    <a:pt x="1845" y="0"/>
                    <a:pt x="1845" y="0"/>
                  </a:cubicBezTo>
                  <a:cubicBezTo>
                    <a:pt x="1845" y="334"/>
                    <a:pt x="1845" y="334"/>
                    <a:pt x="1845" y="334"/>
                  </a:cubicBezTo>
                  <a:cubicBezTo>
                    <a:pt x="1845" y="628"/>
                    <a:pt x="1839" y="1490"/>
                    <a:pt x="1787" y="1814"/>
                  </a:cubicBezTo>
                  <a:cubicBezTo>
                    <a:pt x="1715" y="2258"/>
                    <a:pt x="1343" y="2463"/>
                    <a:pt x="900" y="2463"/>
                  </a:cubicBezTo>
                  <a:cubicBezTo>
                    <a:pt x="516" y="2463"/>
                    <a:pt x="264" y="2256"/>
                    <a:pt x="0" y="2080"/>
                  </a:cubicBezTo>
                  <a:cubicBezTo>
                    <a:pt x="0" y="2073"/>
                    <a:pt x="0" y="2073"/>
                    <a:pt x="0" y="2073"/>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sv-SE"/>
            </a:p>
          </p:txBody>
        </p:sp>
        <p:sp>
          <p:nvSpPr>
            <p:cNvPr id="13" name="Freeform 7">
              <a:extLst>
                <a:ext uri="{FF2B5EF4-FFF2-40B4-BE49-F238E27FC236}">
                  <a16:creationId xmlns:a16="http://schemas.microsoft.com/office/drawing/2014/main" id="{72D2CB4C-85D6-4CEB-9EE1-0E0043FD835F}"/>
                </a:ext>
              </a:extLst>
            </p:cNvPr>
            <p:cNvSpPr>
              <a:spLocks/>
            </p:cNvSpPr>
            <p:nvPr userDrawn="1"/>
          </p:nvSpPr>
          <p:spPr bwMode="auto">
            <a:xfrm>
              <a:off x="314325" y="625475"/>
              <a:ext cx="95250" cy="139700"/>
            </a:xfrm>
            <a:custGeom>
              <a:avLst/>
              <a:gdLst>
                <a:gd name="T0" fmla="*/ 680 w 728"/>
                <a:gd name="T1" fmla="*/ 252 h 1058"/>
                <a:gd name="T2" fmla="*/ 406 w 728"/>
                <a:gd name="T3" fmla="*/ 140 h 1058"/>
                <a:gd name="T4" fmla="*/ 213 w 728"/>
                <a:gd name="T5" fmla="*/ 265 h 1058"/>
                <a:gd name="T6" fmla="*/ 728 w 728"/>
                <a:gd name="T7" fmla="*/ 752 h 1058"/>
                <a:gd name="T8" fmla="*/ 329 w 728"/>
                <a:gd name="T9" fmla="*/ 1058 h 1058"/>
                <a:gd name="T10" fmla="*/ 7 w 728"/>
                <a:gd name="T11" fmla="*/ 1005 h 1058"/>
                <a:gd name="T12" fmla="*/ 0 w 728"/>
                <a:gd name="T13" fmla="*/ 890 h 1058"/>
                <a:gd name="T14" fmla="*/ 7 w 728"/>
                <a:gd name="T15" fmla="*/ 780 h 1058"/>
                <a:gd name="T16" fmla="*/ 15 w 728"/>
                <a:gd name="T17" fmla="*/ 780 h 1058"/>
                <a:gd name="T18" fmla="*/ 342 w 728"/>
                <a:gd name="T19" fmla="*/ 914 h 1058"/>
                <a:gd name="T20" fmla="*/ 529 w 728"/>
                <a:gd name="T21" fmla="*/ 782 h 1058"/>
                <a:gd name="T22" fmla="*/ 20 w 728"/>
                <a:gd name="T23" fmla="*/ 297 h 1058"/>
                <a:gd name="T24" fmla="*/ 420 w 728"/>
                <a:gd name="T25" fmla="*/ 0 h 1058"/>
                <a:gd name="T26" fmla="*/ 687 w 728"/>
                <a:gd name="T27" fmla="*/ 40 h 1058"/>
                <a:gd name="T28" fmla="*/ 693 w 728"/>
                <a:gd name="T29" fmla="*/ 135 h 1058"/>
                <a:gd name="T30" fmla="*/ 687 w 728"/>
                <a:gd name="T31" fmla="*/ 252 h 1058"/>
                <a:gd name="T32" fmla="*/ 680 w 728"/>
                <a:gd name="T33" fmla="*/ 252 h 10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28" h="1058">
                  <a:moveTo>
                    <a:pt x="680" y="252"/>
                  </a:moveTo>
                  <a:cubicBezTo>
                    <a:pt x="643" y="191"/>
                    <a:pt x="555" y="140"/>
                    <a:pt x="406" y="140"/>
                  </a:cubicBezTo>
                  <a:cubicBezTo>
                    <a:pt x="295" y="140"/>
                    <a:pt x="213" y="174"/>
                    <a:pt x="213" y="265"/>
                  </a:cubicBezTo>
                  <a:cubicBezTo>
                    <a:pt x="213" y="471"/>
                    <a:pt x="728" y="432"/>
                    <a:pt x="728" y="752"/>
                  </a:cubicBezTo>
                  <a:cubicBezTo>
                    <a:pt x="728" y="938"/>
                    <a:pt x="594" y="1058"/>
                    <a:pt x="329" y="1058"/>
                  </a:cubicBezTo>
                  <a:cubicBezTo>
                    <a:pt x="199" y="1058"/>
                    <a:pt x="80" y="1038"/>
                    <a:pt x="7" y="1005"/>
                  </a:cubicBezTo>
                  <a:cubicBezTo>
                    <a:pt x="2" y="965"/>
                    <a:pt x="0" y="927"/>
                    <a:pt x="0" y="890"/>
                  </a:cubicBezTo>
                  <a:cubicBezTo>
                    <a:pt x="0" y="854"/>
                    <a:pt x="3" y="817"/>
                    <a:pt x="7" y="780"/>
                  </a:cubicBezTo>
                  <a:cubicBezTo>
                    <a:pt x="15" y="780"/>
                    <a:pt x="15" y="780"/>
                    <a:pt x="15" y="780"/>
                  </a:cubicBezTo>
                  <a:cubicBezTo>
                    <a:pt x="91" y="880"/>
                    <a:pt x="217" y="914"/>
                    <a:pt x="342" y="914"/>
                  </a:cubicBezTo>
                  <a:cubicBezTo>
                    <a:pt x="464" y="914"/>
                    <a:pt x="529" y="865"/>
                    <a:pt x="529" y="782"/>
                  </a:cubicBezTo>
                  <a:cubicBezTo>
                    <a:pt x="529" y="574"/>
                    <a:pt x="20" y="631"/>
                    <a:pt x="20" y="297"/>
                  </a:cubicBezTo>
                  <a:cubicBezTo>
                    <a:pt x="20" y="114"/>
                    <a:pt x="159" y="0"/>
                    <a:pt x="420" y="0"/>
                  </a:cubicBezTo>
                  <a:cubicBezTo>
                    <a:pt x="487" y="0"/>
                    <a:pt x="616" y="8"/>
                    <a:pt x="687" y="40"/>
                  </a:cubicBezTo>
                  <a:cubicBezTo>
                    <a:pt x="691" y="57"/>
                    <a:pt x="693" y="101"/>
                    <a:pt x="693" y="135"/>
                  </a:cubicBezTo>
                  <a:cubicBezTo>
                    <a:pt x="693" y="182"/>
                    <a:pt x="690" y="225"/>
                    <a:pt x="687" y="252"/>
                  </a:cubicBezTo>
                  <a:cubicBezTo>
                    <a:pt x="680" y="252"/>
                    <a:pt x="680" y="252"/>
                    <a:pt x="680" y="25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sv-SE"/>
            </a:p>
          </p:txBody>
        </p:sp>
        <p:sp>
          <p:nvSpPr>
            <p:cNvPr id="14" name="Freeform 8">
              <a:extLst>
                <a:ext uri="{FF2B5EF4-FFF2-40B4-BE49-F238E27FC236}">
                  <a16:creationId xmlns:a16="http://schemas.microsoft.com/office/drawing/2014/main" id="{E791EDC4-8302-4829-8B4B-A1D52FD2C07E}"/>
                </a:ext>
              </a:extLst>
            </p:cNvPr>
            <p:cNvSpPr>
              <a:spLocks/>
            </p:cNvSpPr>
            <p:nvPr userDrawn="1"/>
          </p:nvSpPr>
          <p:spPr bwMode="auto">
            <a:xfrm>
              <a:off x="450850" y="627063"/>
              <a:ext cx="103188" cy="136525"/>
            </a:xfrm>
            <a:custGeom>
              <a:avLst/>
              <a:gdLst>
                <a:gd name="T0" fmla="*/ 507 w 792"/>
                <a:gd name="T1" fmla="*/ 879 h 1032"/>
                <a:gd name="T2" fmla="*/ 785 w 792"/>
                <a:gd name="T3" fmla="*/ 818 h 1032"/>
                <a:gd name="T4" fmla="*/ 792 w 792"/>
                <a:gd name="T5" fmla="*/ 818 h 1032"/>
                <a:gd name="T6" fmla="*/ 743 w 792"/>
                <a:gd name="T7" fmla="*/ 1032 h 1032"/>
                <a:gd name="T8" fmla="*/ 0 w 792"/>
                <a:gd name="T9" fmla="*/ 1032 h 1032"/>
                <a:gd name="T10" fmla="*/ 0 w 792"/>
                <a:gd name="T11" fmla="*/ 1025 h 1032"/>
                <a:gd name="T12" fmla="*/ 65 w 792"/>
                <a:gd name="T13" fmla="*/ 886 h 1032"/>
                <a:gd name="T14" fmla="*/ 65 w 792"/>
                <a:gd name="T15" fmla="*/ 306 h 1032"/>
                <a:gd name="T16" fmla="*/ 5 w 792"/>
                <a:gd name="T17" fmla="*/ 13 h 1032"/>
                <a:gd name="T18" fmla="*/ 5 w 792"/>
                <a:gd name="T19" fmla="*/ 5 h 1032"/>
                <a:gd name="T20" fmla="*/ 152 w 792"/>
                <a:gd name="T21" fmla="*/ 0 h 1032"/>
                <a:gd name="T22" fmla="*/ 327 w 792"/>
                <a:gd name="T23" fmla="*/ 6 h 1032"/>
                <a:gd name="T24" fmla="*/ 327 w 792"/>
                <a:gd name="T25" fmla="*/ 14 h 1032"/>
                <a:gd name="T26" fmla="*/ 255 w 792"/>
                <a:gd name="T27" fmla="*/ 306 h 1032"/>
                <a:gd name="T28" fmla="*/ 255 w 792"/>
                <a:gd name="T29" fmla="*/ 879 h 1032"/>
                <a:gd name="T30" fmla="*/ 507 w 792"/>
                <a:gd name="T31" fmla="*/ 879 h 10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92" h="1032">
                  <a:moveTo>
                    <a:pt x="507" y="879"/>
                  </a:moveTo>
                  <a:cubicBezTo>
                    <a:pt x="664" y="879"/>
                    <a:pt x="738" y="861"/>
                    <a:pt x="785" y="818"/>
                  </a:cubicBezTo>
                  <a:cubicBezTo>
                    <a:pt x="792" y="818"/>
                    <a:pt x="792" y="818"/>
                    <a:pt x="792" y="818"/>
                  </a:cubicBezTo>
                  <a:cubicBezTo>
                    <a:pt x="787" y="871"/>
                    <a:pt x="759" y="993"/>
                    <a:pt x="743" y="1032"/>
                  </a:cubicBezTo>
                  <a:cubicBezTo>
                    <a:pt x="0" y="1032"/>
                    <a:pt x="0" y="1032"/>
                    <a:pt x="0" y="1032"/>
                  </a:cubicBezTo>
                  <a:cubicBezTo>
                    <a:pt x="0" y="1025"/>
                    <a:pt x="0" y="1025"/>
                    <a:pt x="0" y="1025"/>
                  </a:cubicBezTo>
                  <a:cubicBezTo>
                    <a:pt x="44" y="997"/>
                    <a:pt x="65" y="973"/>
                    <a:pt x="65" y="886"/>
                  </a:cubicBezTo>
                  <a:cubicBezTo>
                    <a:pt x="65" y="306"/>
                    <a:pt x="65" y="306"/>
                    <a:pt x="65" y="306"/>
                  </a:cubicBezTo>
                  <a:cubicBezTo>
                    <a:pt x="65" y="108"/>
                    <a:pt x="65" y="58"/>
                    <a:pt x="5" y="13"/>
                  </a:cubicBezTo>
                  <a:cubicBezTo>
                    <a:pt x="5" y="5"/>
                    <a:pt x="5" y="5"/>
                    <a:pt x="5" y="5"/>
                  </a:cubicBezTo>
                  <a:cubicBezTo>
                    <a:pt x="34" y="2"/>
                    <a:pt x="87" y="0"/>
                    <a:pt x="152" y="0"/>
                  </a:cubicBezTo>
                  <a:cubicBezTo>
                    <a:pt x="227" y="0"/>
                    <a:pt x="294" y="2"/>
                    <a:pt x="327" y="6"/>
                  </a:cubicBezTo>
                  <a:cubicBezTo>
                    <a:pt x="327" y="14"/>
                    <a:pt x="327" y="14"/>
                    <a:pt x="327" y="14"/>
                  </a:cubicBezTo>
                  <a:cubicBezTo>
                    <a:pt x="257" y="66"/>
                    <a:pt x="255" y="108"/>
                    <a:pt x="255" y="306"/>
                  </a:cubicBezTo>
                  <a:cubicBezTo>
                    <a:pt x="255" y="879"/>
                    <a:pt x="255" y="879"/>
                    <a:pt x="255" y="879"/>
                  </a:cubicBezTo>
                  <a:cubicBezTo>
                    <a:pt x="507" y="879"/>
                    <a:pt x="507" y="879"/>
                    <a:pt x="507" y="87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sv-SE"/>
            </a:p>
          </p:txBody>
        </p:sp>
        <p:sp>
          <p:nvSpPr>
            <p:cNvPr id="15" name="Freeform 9">
              <a:extLst>
                <a:ext uri="{FF2B5EF4-FFF2-40B4-BE49-F238E27FC236}">
                  <a16:creationId xmlns:a16="http://schemas.microsoft.com/office/drawing/2014/main" id="{7F57A86D-80CD-43BB-ABCA-763C7277C566}"/>
                </a:ext>
              </a:extLst>
            </p:cNvPr>
            <p:cNvSpPr>
              <a:spLocks/>
            </p:cNvSpPr>
            <p:nvPr userDrawn="1"/>
          </p:nvSpPr>
          <p:spPr bwMode="auto">
            <a:xfrm>
              <a:off x="576263" y="627063"/>
              <a:ext cx="131763" cy="138112"/>
            </a:xfrm>
            <a:custGeom>
              <a:avLst/>
              <a:gdLst>
                <a:gd name="T0" fmla="*/ 71 w 1004"/>
                <a:gd name="T1" fmla="*/ 305 h 1045"/>
                <a:gd name="T2" fmla="*/ 0 w 1004"/>
                <a:gd name="T3" fmla="*/ 14 h 1045"/>
                <a:gd name="T4" fmla="*/ 0 w 1004"/>
                <a:gd name="T5" fmla="*/ 6 h 1045"/>
                <a:gd name="T6" fmla="*/ 160 w 1004"/>
                <a:gd name="T7" fmla="*/ 0 h 1045"/>
                <a:gd name="T8" fmla="*/ 268 w 1004"/>
                <a:gd name="T9" fmla="*/ 2 h 1045"/>
                <a:gd name="T10" fmla="*/ 261 w 1004"/>
                <a:gd name="T11" fmla="*/ 305 h 1045"/>
                <a:gd name="T12" fmla="*/ 261 w 1004"/>
                <a:gd name="T13" fmla="*/ 651 h 1045"/>
                <a:gd name="T14" fmla="*/ 431 w 1004"/>
                <a:gd name="T15" fmla="*/ 879 h 1045"/>
                <a:gd name="T16" fmla="*/ 709 w 1004"/>
                <a:gd name="T17" fmla="*/ 793 h 1045"/>
                <a:gd name="T18" fmla="*/ 730 w 1004"/>
                <a:gd name="T19" fmla="*/ 730 h 1045"/>
                <a:gd name="T20" fmla="*/ 730 w 1004"/>
                <a:gd name="T21" fmla="*/ 309 h 1045"/>
                <a:gd name="T22" fmla="*/ 659 w 1004"/>
                <a:gd name="T23" fmla="*/ 14 h 1045"/>
                <a:gd name="T24" fmla="*/ 659 w 1004"/>
                <a:gd name="T25" fmla="*/ 6 h 1045"/>
                <a:gd name="T26" fmla="*/ 821 w 1004"/>
                <a:gd name="T27" fmla="*/ 0 h 1045"/>
                <a:gd name="T28" fmla="*/ 926 w 1004"/>
                <a:gd name="T29" fmla="*/ 2 h 1045"/>
                <a:gd name="T30" fmla="*/ 920 w 1004"/>
                <a:gd name="T31" fmla="*/ 306 h 1045"/>
                <a:gd name="T32" fmla="*/ 920 w 1004"/>
                <a:gd name="T33" fmla="*/ 784 h 1045"/>
                <a:gd name="T34" fmla="*/ 1004 w 1004"/>
                <a:gd name="T35" fmla="*/ 1027 h 1045"/>
                <a:gd name="T36" fmla="*/ 1004 w 1004"/>
                <a:gd name="T37" fmla="*/ 1032 h 1045"/>
                <a:gd name="T38" fmla="*/ 782 w 1004"/>
                <a:gd name="T39" fmla="*/ 1032 h 1045"/>
                <a:gd name="T40" fmla="*/ 744 w 1004"/>
                <a:gd name="T41" fmla="*/ 939 h 1045"/>
                <a:gd name="T42" fmla="*/ 387 w 1004"/>
                <a:gd name="T43" fmla="*/ 1045 h 1045"/>
                <a:gd name="T44" fmla="*/ 71 w 1004"/>
                <a:gd name="T45" fmla="*/ 736 h 1045"/>
                <a:gd name="T46" fmla="*/ 71 w 1004"/>
                <a:gd name="T47" fmla="*/ 305 h 10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004" h="1045">
                  <a:moveTo>
                    <a:pt x="71" y="305"/>
                  </a:moveTo>
                  <a:cubicBezTo>
                    <a:pt x="71" y="108"/>
                    <a:pt x="71" y="66"/>
                    <a:pt x="0" y="14"/>
                  </a:cubicBezTo>
                  <a:cubicBezTo>
                    <a:pt x="0" y="6"/>
                    <a:pt x="0" y="6"/>
                    <a:pt x="0" y="6"/>
                  </a:cubicBezTo>
                  <a:cubicBezTo>
                    <a:pt x="26" y="4"/>
                    <a:pt x="92" y="0"/>
                    <a:pt x="160" y="0"/>
                  </a:cubicBezTo>
                  <a:cubicBezTo>
                    <a:pt x="197" y="0"/>
                    <a:pt x="232" y="0"/>
                    <a:pt x="268" y="2"/>
                  </a:cubicBezTo>
                  <a:cubicBezTo>
                    <a:pt x="266" y="40"/>
                    <a:pt x="261" y="102"/>
                    <a:pt x="261" y="305"/>
                  </a:cubicBezTo>
                  <a:cubicBezTo>
                    <a:pt x="261" y="651"/>
                    <a:pt x="261" y="651"/>
                    <a:pt x="261" y="651"/>
                  </a:cubicBezTo>
                  <a:cubicBezTo>
                    <a:pt x="261" y="802"/>
                    <a:pt x="283" y="879"/>
                    <a:pt x="431" y="879"/>
                  </a:cubicBezTo>
                  <a:cubicBezTo>
                    <a:pt x="547" y="879"/>
                    <a:pt x="661" y="834"/>
                    <a:pt x="709" y="793"/>
                  </a:cubicBezTo>
                  <a:cubicBezTo>
                    <a:pt x="730" y="775"/>
                    <a:pt x="730" y="756"/>
                    <a:pt x="730" y="730"/>
                  </a:cubicBezTo>
                  <a:cubicBezTo>
                    <a:pt x="730" y="309"/>
                    <a:pt x="730" y="309"/>
                    <a:pt x="730" y="309"/>
                  </a:cubicBezTo>
                  <a:cubicBezTo>
                    <a:pt x="730" y="108"/>
                    <a:pt x="730" y="67"/>
                    <a:pt x="659" y="14"/>
                  </a:cubicBezTo>
                  <a:cubicBezTo>
                    <a:pt x="659" y="6"/>
                    <a:pt x="659" y="6"/>
                    <a:pt x="659" y="6"/>
                  </a:cubicBezTo>
                  <a:cubicBezTo>
                    <a:pt x="684" y="4"/>
                    <a:pt x="751" y="0"/>
                    <a:pt x="821" y="0"/>
                  </a:cubicBezTo>
                  <a:cubicBezTo>
                    <a:pt x="856" y="0"/>
                    <a:pt x="890" y="0"/>
                    <a:pt x="926" y="2"/>
                  </a:cubicBezTo>
                  <a:cubicBezTo>
                    <a:pt x="925" y="40"/>
                    <a:pt x="920" y="102"/>
                    <a:pt x="920" y="306"/>
                  </a:cubicBezTo>
                  <a:cubicBezTo>
                    <a:pt x="920" y="784"/>
                    <a:pt x="920" y="784"/>
                    <a:pt x="920" y="784"/>
                  </a:cubicBezTo>
                  <a:cubicBezTo>
                    <a:pt x="920" y="871"/>
                    <a:pt x="930" y="979"/>
                    <a:pt x="1004" y="1027"/>
                  </a:cubicBezTo>
                  <a:cubicBezTo>
                    <a:pt x="1004" y="1032"/>
                    <a:pt x="1004" y="1032"/>
                    <a:pt x="1004" y="1032"/>
                  </a:cubicBezTo>
                  <a:cubicBezTo>
                    <a:pt x="782" y="1032"/>
                    <a:pt x="782" y="1032"/>
                    <a:pt x="782" y="1032"/>
                  </a:cubicBezTo>
                  <a:cubicBezTo>
                    <a:pt x="765" y="1014"/>
                    <a:pt x="749" y="960"/>
                    <a:pt x="744" y="939"/>
                  </a:cubicBezTo>
                  <a:cubicBezTo>
                    <a:pt x="639" y="1009"/>
                    <a:pt x="530" y="1045"/>
                    <a:pt x="387" y="1045"/>
                  </a:cubicBezTo>
                  <a:cubicBezTo>
                    <a:pt x="145" y="1045"/>
                    <a:pt x="71" y="926"/>
                    <a:pt x="71" y="736"/>
                  </a:cubicBezTo>
                  <a:cubicBezTo>
                    <a:pt x="71" y="305"/>
                    <a:pt x="71" y="305"/>
                    <a:pt x="71" y="30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sv-SE"/>
            </a:p>
          </p:txBody>
        </p:sp>
      </p:grpSp>
      <p:sp>
        <p:nvSpPr>
          <p:cNvPr id="17" name="Rektangel 16">
            <a:extLst>
              <a:ext uri="{FF2B5EF4-FFF2-40B4-BE49-F238E27FC236}">
                <a16:creationId xmlns:a16="http://schemas.microsoft.com/office/drawing/2014/main" id="{38E6F990-5417-4B35-AE8C-59B9F25EA90A}"/>
              </a:ext>
            </a:extLst>
          </p:cNvPr>
          <p:cNvSpPr/>
          <p:nvPr userDrawn="1"/>
        </p:nvSpPr>
        <p:spPr>
          <a:xfrm>
            <a:off x="-2129051" y="24063"/>
            <a:ext cx="2044827" cy="1664558"/>
          </a:xfrm>
          <a:prstGeom prst="rect">
            <a:avLst/>
          </a:prstGeom>
          <a:solidFill>
            <a:schemeClr val="bg1">
              <a:lumMod val="75000"/>
            </a:schemeClr>
          </a:solidFill>
        </p:spPr>
        <p:txBody>
          <a:bodyPr wrap="square">
            <a:spAutoFit/>
          </a:bodyPr>
          <a:lstStyle/>
          <a:p>
            <a:pPr marL="0" lvl="0" indent="0">
              <a:lnSpc>
                <a:spcPct val="107000"/>
              </a:lnSpc>
              <a:spcAft>
                <a:spcPts val="800"/>
              </a:spcAft>
              <a:buFont typeface="+mj-lt"/>
              <a:buNone/>
            </a:pPr>
            <a:r>
              <a:rPr lang="sv-SE" sz="1200" b="0" i="1" u="none">
                <a:effectLst/>
                <a:latin typeface="Calibri" panose="020F0502020204030204" pitchFamily="34" charset="0"/>
                <a:ea typeface="Calibri" panose="020F0502020204030204" pitchFamily="34" charset="0"/>
                <a:cs typeface="Times New Roman" panose="02020603050405020304" pitchFamily="18" charset="0"/>
              </a:rPr>
              <a:t>Titel- och kapitelsida</a:t>
            </a:r>
            <a:r>
              <a:rPr lang="sv-SE" sz="1200" b="0" i="0" u="none">
                <a:effectLst/>
                <a:latin typeface="Calibri" panose="020F0502020204030204" pitchFamily="34" charset="0"/>
                <a:ea typeface="Calibri" panose="020F0502020204030204" pitchFamily="34" charset="0"/>
                <a:cs typeface="Times New Roman" panose="02020603050405020304" pitchFamily="18" charset="0"/>
              </a:rPr>
              <a:t>, fem färger: här skriver du in föredragets titel, ditt namn och tillhörighet. Mallsidan kan också användas som kapitelsida, där du skriver in avsnittets namn eller mötespunkt i rubrikfältet. </a:t>
            </a:r>
          </a:p>
        </p:txBody>
      </p:sp>
    </p:spTree>
    <p:extLst>
      <p:ext uri="{BB962C8B-B14F-4D97-AF65-F5344CB8AC3E}">
        <p14:creationId xmlns:p14="http://schemas.microsoft.com/office/powerpoint/2010/main" val="16405520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Dispositionssida">
    <p:spTree>
      <p:nvGrpSpPr>
        <p:cNvPr id="1" name=""/>
        <p:cNvGrpSpPr/>
        <p:nvPr/>
      </p:nvGrpSpPr>
      <p:grpSpPr>
        <a:xfrm>
          <a:off x="0" y="0"/>
          <a:ext cx="0" cy="0"/>
          <a:chOff x="0" y="0"/>
          <a:chExt cx="0" cy="0"/>
        </a:xfrm>
      </p:grpSpPr>
      <p:pic>
        <p:nvPicPr>
          <p:cNvPr id="14" name="Bildobjekt 13">
            <a:extLst>
              <a:ext uri="{FF2B5EF4-FFF2-40B4-BE49-F238E27FC236}">
                <a16:creationId xmlns:a16="http://schemas.microsoft.com/office/drawing/2014/main" id="{D077B0EB-C7B7-43AB-8A6A-B3EB0DEE2B2B}"/>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Rubrik 1">
            <a:extLst>
              <a:ext uri="{FF2B5EF4-FFF2-40B4-BE49-F238E27FC236}">
                <a16:creationId xmlns:a16="http://schemas.microsoft.com/office/drawing/2014/main" id="{355D1907-0D70-4CB2-988F-97D44F560C23}"/>
              </a:ext>
            </a:extLst>
          </p:cNvPr>
          <p:cNvSpPr>
            <a:spLocks noGrp="1"/>
          </p:cNvSpPr>
          <p:nvPr>
            <p:ph type="title" hasCustomPrompt="1"/>
          </p:nvPr>
        </p:nvSpPr>
        <p:spPr>
          <a:xfrm>
            <a:off x="755072" y="800100"/>
            <a:ext cx="8669483" cy="880197"/>
          </a:xfrm>
        </p:spPr>
        <p:txBody>
          <a:bodyPr/>
          <a:lstStyle>
            <a:lvl1pPr>
              <a:lnSpc>
                <a:spcPct val="100000"/>
              </a:lnSpc>
              <a:defRPr sz="3600">
                <a:solidFill>
                  <a:schemeClr val="bg1"/>
                </a:solidFill>
              </a:defRPr>
            </a:lvl1pPr>
          </a:lstStyle>
          <a:p>
            <a:r>
              <a:rPr lang="sv-SE"/>
              <a:t>Innehåll</a:t>
            </a:r>
          </a:p>
        </p:txBody>
      </p:sp>
      <p:grpSp>
        <p:nvGrpSpPr>
          <p:cNvPr id="7" name="Grupp 6">
            <a:extLst>
              <a:ext uri="{FF2B5EF4-FFF2-40B4-BE49-F238E27FC236}">
                <a16:creationId xmlns:a16="http://schemas.microsoft.com/office/drawing/2014/main" id="{281B56D4-D572-4F77-ADFE-A496E83B0B07}"/>
              </a:ext>
            </a:extLst>
          </p:cNvPr>
          <p:cNvGrpSpPr/>
          <p:nvPr userDrawn="1"/>
        </p:nvGrpSpPr>
        <p:grpSpPr>
          <a:xfrm>
            <a:off x="260350" y="258763"/>
            <a:ext cx="503238" cy="506412"/>
            <a:chOff x="260350" y="258763"/>
            <a:chExt cx="503238" cy="506412"/>
          </a:xfrm>
        </p:grpSpPr>
        <p:sp>
          <p:nvSpPr>
            <p:cNvPr id="8" name="Freeform 5">
              <a:extLst>
                <a:ext uri="{FF2B5EF4-FFF2-40B4-BE49-F238E27FC236}">
                  <a16:creationId xmlns:a16="http://schemas.microsoft.com/office/drawing/2014/main" id="{89950389-10F4-457A-987D-FDD9A7550BB5}"/>
                </a:ext>
              </a:extLst>
            </p:cNvPr>
            <p:cNvSpPr>
              <a:spLocks/>
            </p:cNvSpPr>
            <p:nvPr userDrawn="1"/>
          </p:nvSpPr>
          <p:spPr bwMode="auto">
            <a:xfrm>
              <a:off x="522288" y="258763"/>
              <a:ext cx="241300" cy="323850"/>
            </a:xfrm>
            <a:custGeom>
              <a:avLst/>
              <a:gdLst>
                <a:gd name="T0" fmla="*/ 1845 w 1845"/>
                <a:gd name="T1" fmla="*/ 2080 h 2463"/>
                <a:gd name="T2" fmla="*/ 945 w 1845"/>
                <a:gd name="T3" fmla="*/ 2463 h 2463"/>
                <a:gd name="T4" fmla="*/ 58 w 1845"/>
                <a:gd name="T5" fmla="*/ 1814 h 2463"/>
                <a:gd name="T6" fmla="*/ 0 w 1845"/>
                <a:gd name="T7" fmla="*/ 336 h 2463"/>
                <a:gd name="T8" fmla="*/ 0 w 1845"/>
                <a:gd name="T9" fmla="*/ 0 h 2463"/>
                <a:gd name="T10" fmla="*/ 6 w 1845"/>
                <a:gd name="T11" fmla="*/ 0 h 2463"/>
                <a:gd name="T12" fmla="*/ 493 w 1845"/>
                <a:gd name="T13" fmla="*/ 955 h 2463"/>
                <a:gd name="T14" fmla="*/ 340 w 1845"/>
                <a:gd name="T15" fmla="*/ 1438 h 2463"/>
                <a:gd name="T16" fmla="*/ 221 w 1845"/>
                <a:gd name="T17" fmla="*/ 1757 h 2463"/>
                <a:gd name="T18" fmla="*/ 361 w 1845"/>
                <a:gd name="T19" fmla="*/ 1883 h 2463"/>
                <a:gd name="T20" fmla="*/ 982 w 1845"/>
                <a:gd name="T21" fmla="*/ 1770 h 2463"/>
                <a:gd name="T22" fmla="*/ 1845 w 1845"/>
                <a:gd name="T23" fmla="*/ 2073 h 2463"/>
                <a:gd name="T24" fmla="*/ 1845 w 1845"/>
                <a:gd name="T25" fmla="*/ 2080 h 2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45" h="2463">
                  <a:moveTo>
                    <a:pt x="1845" y="2080"/>
                  </a:moveTo>
                  <a:cubicBezTo>
                    <a:pt x="1580" y="2256"/>
                    <a:pt x="1328" y="2463"/>
                    <a:pt x="945" y="2463"/>
                  </a:cubicBezTo>
                  <a:cubicBezTo>
                    <a:pt x="502" y="2463"/>
                    <a:pt x="130" y="2258"/>
                    <a:pt x="58" y="1814"/>
                  </a:cubicBezTo>
                  <a:cubicBezTo>
                    <a:pt x="6" y="1490"/>
                    <a:pt x="0" y="628"/>
                    <a:pt x="0" y="336"/>
                  </a:cubicBezTo>
                  <a:cubicBezTo>
                    <a:pt x="0" y="0"/>
                    <a:pt x="0" y="0"/>
                    <a:pt x="0" y="0"/>
                  </a:cubicBezTo>
                  <a:cubicBezTo>
                    <a:pt x="6" y="0"/>
                    <a:pt x="6" y="0"/>
                    <a:pt x="6" y="0"/>
                  </a:cubicBezTo>
                  <a:cubicBezTo>
                    <a:pt x="182" y="363"/>
                    <a:pt x="493" y="580"/>
                    <a:pt x="493" y="955"/>
                  </a:cubicBezTo>
                  <a:cubicBezTo>
                    <a:pt x="493" y="1141"/>
                    <a:pt x="432" y="1261"/>
                    <a:pt x="340" y="1438"/>
                  </a:cubicBezTo>
                  <a:cubicBezTo>
                    <a:pt x="292" y="1531"/>
                    <a:pt x="221" y="1648"/>
                    <a:pt x="221" y="1757"/>
                  </a:cubicBezTo>
                  <a:cubicBezTo>
                    <a:pt x="221" y="1821"/>
                    <a:pt x="250" y="1883"/>
                    <a:pt x="361" y="1883"/>
                  </a:cubicBezTo>
                  <a:cubicBezTo>
                    <a:pt x="578" y="1883"/>
                    <a:pt x="700" y="1770"/>
                    <a:pt x="982" y="1770"/>
                  </a:cubicBezTo>
                  <a:cubicBezTo>
                    <a:pt x="1304" y="1770"/>
                    <a:pt x="1534" y="1887"/>
                    <a:pt x="1845" y="2073"/>
                  </a:cubicBezTo>
                  <a:cubicBezTo>
                    <a:pt x="1845" y="2080"/>
                    <a:pt x="1845" y="2080"/>
                    <a:pt x="1845" y="208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sv-SE"/>
            </a:p>
          </p:txBody>
        </p:sp>
        <p:sp>
          <p:nvSpPr>
            <p:cNvPr id="9" name="Freeform 6">
              <a:extLst>
                <a:ext uri="{FF2B5EF4-FFF2-40B4-BE49-F238E27FC236}">
                  <a16:creationId xmlns:a16="http://schemas.microsoft.com/office/drawing/2014/main" id="{5BA4E1A3-C424-492E-980C-420CF1ECD852}"/>
                </a:ext>
              </a:extLst>
            </p:cNvPr>
            <p:cNvSpPr>
              <a:spLocks/>
            </p:cNvSpPr>
            <p:nvPr userDrawn="1"/>
          </p:nvSpPr>
          <p:spPr bwMode="auto">
            <a:xfrm>
              <a:off x="260350" y="258763"/>
              <a:ext cx="241300" cy="323850"/>
            </a:xfrm>
            <a:custGeom>
              <a:avLst/>
              <a:gdLst>
                <a:gd name="T0" fmla="*/ 0 w 1845"/>
                <a:gd name="T1" fmla="*/ 2073 h 2463"/>
                <a:gd name="T2" fmla="*/ 863 w 1845"/>
                <a:gd name="T3" fmla="*/ 1770 h 2463"/>
                <a:gd name="T4" fmla="*/ 1484 w 1845"/>
                <a:gd name="T5" fmla="*/ 1883 h 2463"/>
                <a:gd name="T6" fmla="*/ 1624 w 1845"/>
                <a:gd name="T7" fmla="*/ 1757 h 2463"/>
                <a:gd name="T8" fmla="*/ 1505 w 1845"/>
                <a:gd name="T9" fmla="*/ 1438 h 2463"/>
                <a:gd name="T10" fmla="*/ 1352 w 1845"/>
                <a:gd name="T11" fmla="*/ 955 h 2463"/>
                <a:gd name="T12" fmla="*/ 1839 w 1845"/>
                <a:gd name="T13" fmla="*/ 0 h 2463"/>
                <a:gd name="T14" fmla="*/ 1845 w 1845"/>
                <a:gd name="T15" fmla="*/ 0 h 2463"/>
                <a:gd name="T16" fmla="*/ 1845 w 1845"/>
                <a:gd name="T17" fmla="*/ 334 h 2463"/>
                <a:gd name="T18" fmla="*/ 1787 w 1845"/>
                <a:gd name="T19" fmla="*/ 1814 h 2463"/>
                <a:gd name="T20" fmla="*/ 900 w 1845"/>
                <a:gd name="T21" fmla="*/ 2463 h 2463"/>
                <a:gd name="T22" fmla="*/ 0 w 1845"/>
                <a:gd name="T23" fmla="*/ 2080 h 2463"/>
                <a:gd name="T24" fmla="*/ 0 w 1845"/>
                <a:gd name="T25" fmla="*/ 2073 h 2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45" h="2463">
                  <a:moveTo>
                    <a:pt x="0" y="2073"/>
                  </a:moveTo>
                  <a:cubicBezTo>
                    <a:pt x="311" y="1887"/>
                    <a:pt x="541" y="1770"/>
                    <a:pt x="863" y="1770"/>
                  </a:cubicBezTo>
                  <a:cubicBezTo>
                    <a:pt x="1145" y="1770"/>
                    <a:pt x="1267" y="1883"/>
                    <a:pt x="1484" y="1883"/>
                  </a:cubicBezTo>
                  <a:cubicBezTo>
                    <a:pt x="1594" y="1883"/>
                    <a:pt x="1624" y="1821"/>
                    <a:pt x="1624" y="1757"/>
                  </a:cubicBezTo>
                  <a:cubicBezTo>
                    <a:pt x="1624" y="1648"/>
                    <a:pt x="1553" y="1531"/>
                    <a:pt x="1505" y="1438"/>
                  </a:cubicBezTo>
                  <a:cubicBezTo>
                    <a:pt x="1413" y="1261"/>
                    <a:pt x="1352" y="1141"/>
                    <a:pt x="1352" y="955"/>
                  </a:cubicBezTo>
                  <a:cubicBezTo>
                    <a:pt x="1352" y="580"/>
                    <a:pt x="1663" y="363"/>
                    <a:pt x="1839" y="0"/>
                  </a:cubicBezTo>
                  <a:cubicBezTo>
                    <a:pt x="1845" y="0"/>
                    <a:pt x="1845" y="0"/>
                    <a:pt x="1845" y="0"/>
                  </a:cubicBezTo>
                  <a:cubicBezTo>
                    <a:pt x="1845" y="334"/>
                    <a:pt x="1845" y="334"/>
                    <a:pt x="1845" y="334"/>
                  </a:cubicBezTo>
                  <a:cubicBezTo>
                    <a:pt x="1845" y="628"/>
                    <a:pt x="1839" y="1490"/>
                    <a:pt x="1787" y="1814"/>
                  </a:cubicBezTo>
                  <a:cubicBezTo>
                    <a:pt x="1715" y="2258"/>
                    <a:pt x="1343" y="2463"/>
                    <a:pt x="900" y="2463"/>
                  </a:cubicBezTo>
                  <a:cubicBezTo>
                    <a:pt x="516" y="2463"/>
                    <a:pt x="264" y="2256"/>
                    <a:pt x="0" y="2080"/>
                  </a:cubicBezTo>
                  <a:cubicBezTo>
                    <a:pt x="0" y="2073"/>
                    <a:pt x="0" y="2073"/>
                    <a:pt x="0" y="2073"/>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sv-SE"/>
            </a:p>
          </p:txBody>
        </p:sp>
        <p:sp>
          <p:nvSpPr>
            <p:cNvPr id="10" name="Freeform 7">
              <a:extLst>
                <a:ext uri="{FF2B5EF4-FFF2-40B4-BE49-F238E27FC236}">
                  <a16:creationId xmlns:a16="http://schemas.microsoft.com/office/drawing/2014/main" id="{90F966FE-8E3B-4344-AE8D-478E20AFEC80}"/>
                </a:ext>
              </a:extLst>
            </p:cNvPr>
            <p:cNvSpPr>
              <a:spLocks/>
            </p:cNvSpPr>
            <p:nvPr userDrawn="1"/>
          </p:nvSpPr>
          <p:spPr bwMode="auto">
            <a:xfrm>
              <a:off x="314325" y="625475"/>
              <a:ext cx="95250" cy="139700"/>
            </a:xfrm>
            <a:custGeom>
              <a:avLst/>
              <a:gdLst>
                <a:gd name="T0" fmla="*/ 680 w 728"/>
                <a:gd name="T1" fmla="*/ 252 h 1058"/>
                <a:gd name="T2" fmla="*/ 406 w 728"/>
                <a:gd name="T3" fmla="*/ 140 h 1058"/>
                <a:gd name="T4" fmla="*/ 213 w 728"/>
                <a:gd name="T5" fmla="*/ 265 h 1058"/>
                <a:gd name="T6" fmla="*/ 728 w 728"/>
                <a:gd name="T7" fmla="*/ 752 h 1058"/>
                <a:gd name="T8" fmla="*/ 329 w 728"/>
                <a:gd name="T9" fmla="*/ 1058 h 1058"/>
                <a:gd name="T10" fmla="*/ 7 w 728"/>
                <a:gd name="T11" fmla="*/ 1005 h 1058"/>
                <a:gd name="T12" fmla="*/ 0 w 728"/>
                <a:gd name="T13" fmla="*/ 890 h 1058"/>
                <a:gd name="T14" fmla="*/ 7 w 728"/>
                <a:gd name="T15" fmla="*/ 780 h 1058"/>
                <a:gd name="T16" fmla="*/ 15 w 728"/>
                <a:gd name="T17" fmla="*/ 780 h 1058"/>
                <a:gd name="T18" fmla="*/ 342 w 728"/>
                <a:gd name="T19" fmla="*/ 914 h 1058"/>
                <a:gd name="T20" fmla="*/ 529 w 728"/>
                <a:gd name="T21" fmla="*/ 782 h 1058"/>
                <a:gd name="T22" fmla="*/ 20 w 728"/>
                <a:gd name="T23" fmla="*/ 297 h 1058"/>
                <a:gd name="T24" fmla="*/ 420 w 728"/>
                <a:gd name="T25" fmla="*/ 0 h 1058"/>
                <a:gd name="T26" fmla="*/ 687 w 728"/>
                <a:gd name="T27" fmla="*/ 40 h 1058"/>
                <a:gd name="T28" fmla="*/ 693 w 728"/>
                <a:gd name="T29" fmla="*/ 135 h 1058"/>
                <a:gd name="T30" fmla="*/ 687 w 728"/>
                <a:gd name="T31" fmla="*/ 252 h 1058"/>
                <a:gd name="T32" fmla="*/ 680 w 728"/>
                <a:gd name="T33" fmla="*/ 252 h 10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28" h="1058">
                  <a:moveTo>
                    <a:pt x="680" y="252"/>
                  </a:moveTo>
                  <a:cubicBezTo>
                    <a:pt x="643" y="191"/>
                    <a:pt x="555" y="140"/>
                    <a:pt x="406" y="140"/>
                  </a:cubicBezTo>
                  <a:cubicBezTo>
                    <a:pt x="295" y="140"/>
                    <a:pt x="213" y="174"/>
                    <a:pt x="213" y="265"/>
                  </a:cubicBezTo>
                  <a:cubicBezTo>
                    <a:pt x="213" y="471"/>
                    <a:pt x="728" y="432"/>
                    <a:pt x="728" y="752"/>
                  </a:cubicBezTo>
                  <a:cubicBezTo>
                    <a:pt x="728" y="938"/>
                    <a:pt x="594" y="1058"/>
                    <a:pt x="329" y="1058"/>
                  </a:cubicBezTo>
                  <a:cubicBezTo>
                    <a:pt x="199" y="1058"/>
                    <a:pt x="80" y="1038"/>
                    <a:pt x="7" y="1005"/>
                  </a:cubicBezTo>
                  <a:cubicBezTo>
                    <a:pt x="2" y="965"/>
                    <a:pt x="0" y="927"/>
                    <a:pt x="0" y="890"/>
                  </a:cubicBezTo>
                  <a:cubicBezTo>
                    <a:pt x="0" y="854"/>
                    <a:pt x="3" y="817"/>
                    <a:pt x="7" y="780"/>
                  </a:cubicBezTo>
                  <a:cubicBezTo>
                    <a:pt x="15" y="780"/>
                    <a:pt x="15" y="780"/>
                    <a:pt x="15" y="780"/>
                  </a:cubicBezTo>
                  <a:cubicBezTo>
                    <a:pt x="91" y="880"/>
                    <a:pt x="217" y="914"/>
                    <a:pt x="342" y="914"/>
                  </a:cubicBezTo>
                  <a:cubicBezTo>
                    <a:pt x="464" y="914"/>
                    <a:pt x="529" y="865"/>
                    <a:pt x="529" y="782"/>
                  </a:cubicBezTo>
                  <a:cubicBezTo>
                    <a:pt x="529" y="574"/>
                    <a:pt x="20" y="631"/>
                    <a:pt x="20" y="297"/>
                  </a:cubicBezTo>
                  <a:cubicBezTo>
                    <a:pt x="20" y="114"/>
                    <a:pt x="159" y="0"/>
                    <a:pt x="420" y="0"/>
                  </a:cubicBezTo>
                  <a:cubicBezTo>
                    <a:pt x="487" y="0"/>
                    <a:pt x="616" y="8"/>
                    <a:pt x="687" y="40"/>
                  </a:cubicBezTo>
                  <a:cubicBezTo>
                    <a:pt x="691" y="57"/>
                    <a:pt x="693" y="101"/>
                    <a:pt x="693" y="135"/>
                  </a:cubicBezTo>
                  <a:cubicBezTo>
                    <a:pt x="693" y="182"/>
                    <a:pt x="690" y="225"/>
                    <a:pt x="687" y="252"/>
                  </a:cubicBezTo>
                  <a:cubicBezTo>
                    <a:pt x="680" y="252"/>
                    <a:pt x="680" y="252"/>
                    <a:pt x="680" y="25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sv-SE"/>
            </a:p>
          </p:txBody>
        </p:sp>
        <p:sp>
          <p:nvSpPr>
            <p:cNvPr id="11" name="Freeform 8">
              <a:extLst>
                <a:ext uri="{FF2B5EF4-FFF2-40B4-BE49-F238E27FC236}">
                  <a16:creationId xmlns:a16="http://schemas.microsoft.com/office/drawing/2014/main" id="{697503E8-9288-4CB1-A5AA-B956986E9498}"/>
                </a:ext>
              </a:extLst>
            </p:cNvPr>
            <p:cNvSpPr>
              <a:spLocks/>
            </p:cNvSpPr>
            <p:nvPr userDrawn="1"/>
          </p:nvSpPr>
          <p:spPr bwMode="auto">
            <a:xfrm>
              <a:off x="450850" y="627063"/>
              <a:ext cx="103188" cy="136525"/>
            </a:xfrm>
            <a:custGeom>
              <a:avLst/>
              <a:gdLst>
                <a:gd name="T0" fmla="*/ 507 w 792"/>
                <a:gd name="T1" fmla="*/ 879 h 1032"/>
                <a:gd name="T2" fmla="*/ 785 w 792"/>
                <a:gd name="T3" fmla="*/ 818 h 1032"/>
                <a:gd name="T4" fmla="*/ 792 w 792"/>
                <a:gd name="T5" fmla="*/ 818 h 1032"/>
                <a:gd name="T6" fmla="*/ 743 w 792"/>
                <a:gd name="T7" fmla="*/ 1032 h 1032"/>
                <a:gd name="T8" fmla="*/ 0 w 792"/>
                <a:gd name="T9" fmla="*/ 1032 h 1032"/>
                <a:gd name="T10" fmla="*/ 0 w 792"/>
                <a:gd name="T11" fmla="*/ 1025 h 1032"/>
                <a:gd name="T12" fmla="*/ 65 w 792"/>
                <a:gd name="T13" fmla="*/ 886 h 1032"/>
                <a:gd name="T14" fmla="*/ 65 w 792"/>
                <a:gd name="T15" fmla="*/ 306 h 1032"/>
                <a:gd name="T16" fmla="*/ 5 w 792"/>
                <a:gd name="T17" fmla="*/ 13 h 1032"/>
                <a:gd name="T18" fmla="*/ 5 w 792"/>
                <a:gd name="T19" fmla="*/ 5 h 1032"/>
                <a:gd name="T20" fmla="*/ 152 w 792"/>
                <a:gd name="T21" fmla="*/ 0 h 1032"/>
                <a:gd name="T22" fmla="*/ 327 w 792"/>
                <a:gd name="T23" fmla="*/ 6 h 1032"/>
                <a:gd name="T24" fmla="*/ 327 w 792"/>
                <a:gd name="T25" fmla="*/ 14 h 1032"/>
                <a:gd name="T26" fmla="*/ 255 w 792"/>
                <a:gd name="T27" fmla="*/ 306 h 1032"/>
                <a:gd name="T28" fmla="*/ 255 w 792"/>
                <a:gd name="T29" fmla="*/ 879 h 1032"/>
                <a:gd name="T30" fmla="*/ 507 w 792"/>
                <a:gd name="T31" fmla="*/ 879 h 10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92" h="1032">
                  <a:moveTo>
                    <a:pt x="507" y="879"/>
                  </a:moveTo>
                  <a:cubicBezTo>
                    <a:pt x="664" y="879"/>
                    <a:pt x="738" y="861"/>
                    <a:pt x="785" y="818"/>
                  </a:cubicBezTo>
                  <a:cubicBezTo>
                    <a:pt x="792" y="818"/>
                    <a:pt x="792" y="818"/>
                    <a:pt x="792" y="818"/>
                  </a:cubicBezTo>
                  <a:cubicBezTo>
                    <a:pt x="787" y="871"/>
                    <a:pt x="759" y="993"/>
                    <a:pt x="743" y="1032"/>
                  </a:cubicBezTo>
                  <a:cubicBezTo>
                    <a:pt x="0" y="1032"/>
                    <a:pt x="0" y="1032"/>
                    <a:pt x="0" y="1032"/>
                  </a:cubicBezTo>
                  <a:cubicBezTo>
                    <a:pt x="0" y="1025"/>
                    <a:pt x="0" y="1025"/>
                    <a:pt x="0" y="1025"/>
                  </a:cubicBezTo>
                  <a:cubicBezTo>
                    <a:pt x="44" y="997"/>
                    <a:pt x="65" y="973"/>
                    <a:pt x="65" y="886"/>
                  </a:cubicBezTo>
                  <a:cubicBezTo>
                    <a:pt x="65" y="306"/>
                    <a:pt x="65" y="306"/>
                    <a:pt x="65" y="306"/>
                  </a:cubicBezTo>
                  <a:cubicBezTo>
                    <a:pt x="65" y="108"/>
                    <a:pt x="65" y="58"/>
                    <a:pt x="5" y="13"/>
                  </a:cubicBezTo>
                  <a:cubicBezTo>
                    <a:pt x="5" y="5"/>
                    <a:pt x="5" y="5"/>
                    <a:pt x="5" y="5"/>
                  </a:cubicBezTo>
                  <a:cubicBezTo>
                    <a:pt x="34" y="2"/>
                    <a:pt x="87" y="0"/>
                    <a:pt x="152" y="0"/>
                  </a:cubicBezTo>
                  <a:cubicBezTo>
                    <a:pt x="227" y="0"/>
                    <a:pt x="294" y="2"/>
                    <a:pt x="327" y="6"/>
                  </a:cubicBezTo>
                  <a:cubicBezTo>
                    <a:pt x="327" y="14"/>
                    <a:pt x="327" y="14"/>
                    <a:pt x="327" y="14"/>
                  </a:cubicBezTo>
                  <a:cubicBezTo>
                    <a:pt x="257" y="66"/>
                    <a:pt x="255" y="108"/>
                    <a:pt x="255" y="306"/>
                  </a:cubicBezTo>
                  <a:cubicBezTo>
                    <a:pt x="255" y="879"/>
                    <a:pt x="255" y="879"/>
                    <a:pt x="255" y="879"/>
                  </a:cubicBezTo>
                  <a:cubicBezTo>
                    <a:pt x="507" y="879"/>
                    <a:pt x="507" y="879"/>
                    <a:pt x="507" y="87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sv-SE"/>
            </a:p>
          </p:txBody>
        </p:sp>
        <p:sp>
          <p:nvSpPr>
            <p:cNvPr id="12" name="Freeform 9">
              <a:extLst>
                <a:ext uri="{FF2B5EF4-FFF2-40B4-BE49-F238E27FC236}">
                  <a16:creationId xmlns:a16="http://schemas.microsoft.com/office/drawing/2014/main" id="{2D2D20C9-0781-4420-82D4-B22761D42635}"/>
                </a:ext>
              </a:extLst>
            </p:cNvPr>
            <p:cNvSpPr>
              <a:spLocks/>
            </p:cNvSpPr>
            <p:nvPr userDrawn="1"/>
          </p:nvSpPr>
          <p:spPr bwMode="auto">
            <a:xfrm>
              <a:off x="576263" y="627063"/>
              <a:ext cx="131763" cy="138112"/>
            </a:xfrm>
            <a:custGeom>
              <a:avLst/>
              <a:gdLst>
                <a:gd name="T0" fmla="*/ 71 w 1004"/>
                <a:gd name="T1" fmla="*/ 305 h 1045"/>
                <a:gd name="T2" fmla="*/ 0 w 1004"/>
                <a:gd name="T3" fmla="*/ 14 h 1045"/>
                <a:gd name="T4" fmla="*/ 0 w 1004"/>
                <a:gd name="T5" fmla="*/ 6 h 1045"/>
                <a:gd name="T6" fmla="*/ 160 w 1004"/>
                <a:gd name="T7" fmla="*/ 0 h 1045"/>
                <a:gd name="T8" fmla="*/ 268 w 1004"/>
                <a:gd name="T9" fmla="*/ 2 h 1045"/>
                <a:gd name="T10" fmla="*/ 261 w 1004"/>
                <a:gd name="T11" fmla="*/ 305 h 1045"/>
                <a:gd name="T12" fmla="*/ 261 w 1004"/>
                <a:gd name="T13" fmla="*/ 651 h 1045"/>
                <a:gd name="T14" fmla="*/ 431 w 1004"/>
                <a:gd name="T15" fmla="*/ 879 h 1045"/>
                <a:gd name="T16" fmla="*/ 709 w 1004"/>
                <a:gd name="T17" fmla="*/ 793 h 1045"/>
                <a:gd name="T18" fmla="*/ 730 w 1004"/>
                <a:gd name="T19" fmla="*/ 730 h 1045"/>
                <a:gd name="T20" fmla="*/ 730 w 1004"/>
                <a:gd name="T21" fmla="*/ 309 h 1045"/>
                <a:gd name="T22" fmla="*/ 659 w 1004"/>
                <a:gd name="T23" fmla="*/ 14 h 1045"/>
                <a:gd name="T24" fmla="*/ 659 w 1004"/>
                <a:gd name="T25" fmla="*/ 6 h 1045"/>
                <a:gd name="T26" fmla="*/ 821 w 1004"/>
                <a:gd name="T27" fmla="*/ 0 h 1045"/>
                <a:gd name="T28" fmla="*/ 926 w 1004"/>
                <a:gd name="T29" fmla="*/ 2 h 1045"/>
                <a:gd name="T30" fmla="*/ 920 w 1004"/>
                <a:gd name="T31" fmla="*/ 306 h 1045"/>
                <a:gd name="T32" fmla="*/ 920 w 1004"/>
                <a:gd name="T33" fmla="*/ 784 h 1045"/>
                <a:gd name="T34" fmla="*/ 1004 w 1004"/>
                <a:gd name="T35" fmla="*/ 1027 h 1045"/>
                <a:gd name="T36" fmla="*/ 1004 w 1004"/>
                <a:gd name="T37" fmla="*/ 1032 h 1045"/>
                <a:gd name="T38" fmla="*/ 782 w 1004"/>
                <a:gd name="T39" fmla="*/ 1032 h 1045"/>
                <a:gd name="T40" fmla="*/ 744 w 1004"/>
                <a:gd name="T41" fmla="*/ 939 h 1045"/>
                <a:gd name="T42" fmla="*/ 387 w 1004"/>
                <a:gd name="T43" fmla="*/ 1045 h 1045"/>
                <a:gd name="T44" fmla="*/ 71 w 1004"/>
                <a:gd name="T45" fmla="*/ 736 h 1045"/>
                <a:gd name="T46" fmla="*/ 71 w 1004"/>
                <a:gd name="T47" fmla="*/ 305 h 10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004" h="1045">
                  <a:moveTo>
                    <a:pt x="71" y="305"/>
                  </a:moveTo>
                  <a:cubicBezTo>
                    <a:pt x="71" y="108"/>
                    <a:pt x="71" y="66"/>
                    <a:pt x="0" y="14"/>
                  </a:cubicBezTo>
                  <a:cubicBezTo>
                    <a:pt x="0" y="6"/>
                    <a:pt x="0" y="6"/>
                    <a:pt x="0" y="6"/>
                  </a:cubicBezTo>
                  <a:cubicBezTo>
                    <a:pt x="26" y="4"/>
                    <a:pt x="92" y="0"/>
                    <a:pt x="160" y="0"/>
                  </a:cubicBezTo>
                  <a:cubicBezTo>
                    <a:pt x="197" y="0"/>
                    <a:pt x="232" y="0"/>
                    <a:pt x="268" y="2"/>
                  </a:cubicBezTo>
                  <a:cubicBezTo>
                    <a:pt x="266" y="40"/>
                    <a:pt x="261" y="102"/>
                    <a:pt x="261" y="305"/>
                  </a:cubicBezTo>
                  <a:cubicBezTo>
                    <a:pt x="261" y="651"/>
                    <a:pt x="261" y="651"/>
                    <a:pt x="261" y="651"/>
                  </a:cubicBezTo>
                  <a:cubicBezTo>
                    <a:pt x="261" y="802"/>
                    <a:pt x="283" y="879"/>
                    <a:pt x="431" y="879"/>
                  </a:cubicBezTo>
                  <a:cubicBezTo>
                    <a:pt x="547" y="879"/>
                    <a:pt x="661" y="834"/>
                    <a:pt x="709" y="793"/>
                  </a:cubicBezTo>
                  <a:cubicBezTo>
                    <a:pt x="730" y="775"/>
                    <a:pt x="730" y="756"/>
                    <a:pt x="730" y="730"/>
                  </a:cubicBezTo>
                  <a:cubicBezTo>
                    <a:pt x="730" y="309"/>
                    <a:pt x="730" y="309"/>
                    <a:pt x="730" y="309"/>
                  </a:cubicBezTo>
                  <a:cubicBezTo>
                    <a:pt x="730" y="108"/>
                    <a:pt x="730" y="67"/>
                    <a:pt x="659" y="14"/>
                  </a:cubicBezTo>
                  <a:cubicBezTo>
                    <a:pt x="659" y="6"/>
                    <a:pt x="659" y="6"/>
                    <a:pt x="659" y="6"/>
                  </a:cubicBezTo>
                  <a:cubicBezTo>
                    <a:pt x="684" y="4"/>
                    <a:pt x="751" y="0"/>
                    <a:pt x="821" y="0"/>
                  </a:cubicBezTo>
                  <a:cubicBezTo>
                    <a:pt x="856" y="0"/>
                    <a:pt x="890" y="0"/>
                    <a:pt x="926" y="2"/>
                  </a:cubicBezTo>
                  <a:cubicBezTo>
                    <a:pt x="925" y="40"/>
                    <a:pt x="920" y="102"/>
                    <a:pt x="920" y="306"/>
                  </a:cubicBezTo>
                  <a:cubicBezTo>
                    <a:pt x="920" y="784"/>
                    <a:pt x="920" y="784"/>
                    <a:pt x="920" y="784"/>
                  </a:cubicBezTo>
                  <a:cubicBezTo>
                    <a:pt x="920" y="871"/>
                    <a:pt x="930" y="979"/>
                    <a:pt x="1004" y="1027"/>
                  </a:cubicBezTo>
                  <a:cubicBezTo>
                    <a:pt x="1004" y="1032"/>
                    <a:pt x="1004" y="1032"/>
                    <a:pt x="1004" y="1032"/>
                  </a:cubicBezTo>
                  <a:cubicBezTo>
                    <a:pt x="782" y="1032"/>
                    <a:pt x="782" y="1032"/>
                    <a:pt x="782" y="1032"/>
                  </a:cubicBezTo>
                  <a:cubicBezTo>
                    <a:pt x="765" y="1014"/>
                    <a:pt x="749" y="960"/>
                    <a:pt x="744" y="939"/>
                  </a:cubicBezTo>
                  <a:cubicBezTo>
                    <a:pt x="639" y="1009"/>
                    <a:pt x="530" y="1045"/>
                    <a:pt x="387" y="1045"/>
                  </a:cubicBezTo>
                  <a:cubicBezTo>
                    <a:pt x="145" y="1045"/>
                    <a:pt x="71" y="926"/>
                    <a:pt x="71" y="736"/>
                  </a:cubicBezTo>
                  <a:cubicBezTo>
                    <a:pt x="71" y="305"/>
                    <a:pt x="71" y="305"/>
                    <a:pt x="71" y="30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sv-SE"/>
            </a:p>
          </p:txBody>
        </p:sp>
      </p:grpSp>
      <p:sp>
        <p:nvSpPr>
          <p:cNvPr id="13" name="Rektangel 12">
            <a:extLst>
              <a:ext uri="{FF2B5EF4-FFF2-40B4-BE49-F238E27FC236}">
                <a16:creationId xmlns:a16="http://schemas.microsoft.com/office/drawing/2014/main" id="{ABEB415B-90BD-4B90-9A47-EE31D58C43FE}"/>
              </a:ext>
            </a:extLst>
          </p:cNvPr>
          <p:cNvSpPr/>
          <p:nvPr userDrawn="1"/>
        </p:nvSpPr>
        <p:spPr>
          <a:xfrm>
            <a:off x="-2211572" y="24063"/>
            <a:ext cx="2127348" cy="874085"/>
          </a:xfrm>
          <a:prstGeom prst="rect">
            <a:avLst/>
          </a:prstGeom>
          <a:solidFill>
            <a:schemeClr val="bg1">
              <a:lumMod val="75000"/>
            </a:schemeClr>
          </a:solidFill>
        </p:spPr>
        <p:txBody>
          <a:bodyPr wrap="square">
            <a:spAutoFit/>
          </a:bodyPr>
          <a:lstStyle/>
          <a:p>
            <a:pPr marL="0" lvl="0" indent="0">
              <a:lnSpc>
                <a:spcPct val="107000"/>
              </a:lnSpc>
              <a:spcAft>
                <a:spcPts val="800"/>
              </a:spcAft>
              <a:buFont typeface="+mj-lt"/>
              <a:buNone/>
            </a:pPr>
            <a:r>
              <a:rPr lang="sv-SE" sz="1200" b="0" i="1" u="none">
                <a:effectLst/>
                <a:latin typeface="Calibri" panose="020F0502020204030204" pitchFamily="34" charset="0"/>
                <a:ea typeface="Calibri" panose="020F0502020204030204" pitchFamily="34" charset="0"/>
                <a:cs typeface="Times New Roman" panose="02020603050405020304" pitchFamily="18" charset="0"/>
              </a:rPr>
              <a:t>Dispositionssida</a:t>
            </a:r>
            <a:r>
              <a:rPr lang="sv-SE" sz="1200" b="0" i="0" u="none">
                <a:effectLst/>
                <a:latin typeface="Calibri" panose="020F0502020204030204" pitchFamily="34" charset="0"/>
                <a:ea typeface="Calibri" panose="020F0502020204030204" pitchFamily="34" charset="0"/>
                <a:cs typeface="Times New Roman" panose="02020603050405020304" pitchFamily="18" charset="0"/>
              </a:rPr>
              <a:t>: här skriver du in de olika punkter (kapitel) som föredraget eller mötet innehåller.</a:t>
            </a:r>
          </a:p>
        </p:txBody>
      </p:sp>
      <p:sp>
        <p:nvSpPr>
          <p:cNvPr id="15" name="Platshållare för text 4">
            <a:extLst>
              <a:ext uri="{FF2B5EF4-FFF2-40B4-BE49-F238E27FC236}">
                <a16:creationId xmlns:a16="http://schemas.microsoft.com/office/drawing/2014/main" id="{99C489A3-F9A8-462F-B8AE-A8B3134F743A}"/>
              </a:ext>
            </a:extLst>
          </p:cNvPr>
          <p:cNvSpPr>
            <a:spLocks noGrp="1"/>
          </p:cNvSpPr>
          <p:nvPr>
            <p:ph type="body" sz="quarter" idx="10"/>
          </p:nvPr>
        </p:nvSpPr>
        <p:spPr>
          <a:xfrm>
            <a:off x="722313" y="1960814"/>
            <a:ext cx="8710445" cy="4343400"/>
          </a:xfrm>
        </p:spPr>
        <p:txBody>
          <a:bodyPr/>
          <a:lstStyle>
            <a:lvl1pPr marL="457200" indent="-457200">
              <a:buFont typeface="+mj-lt"/>
              <a:buAutoNum type="arabicPeriod"/>
              <a:defRPr>
                <a:solidFill>
                  <a:schemeClr val="bg1"/>
                </a:solidFill>
              </a:defRPr>
            </a:lvl1pPr>
            <a:lvl2pPr marL="901700" indent="-457200">
              <a:buFont typeface="+mj-lt"/>
              <a:buAutoNum type="alphaLcParenR"/>
              <a:defRPr>
                <a:solidFill>
                  <a:schemeClr val="bg1"/>
                </a:solidFill>
              </a:defRPr>
            </a:lvl2pPr>
            <a:lvl3pPr marL="901700" indent="-457200">
              <a:buFont typeface="+mj-lt"/>
              <a:buAutoNum type="alphaLcParenR"/>
              <a:defRPr>
                <a:solidFill>
                  <a:schemeClr val="bg1"/>
                </a:solidFill>
              </a:defRPr>
            </a:lvl3pPr>
            <a:lvl4pPr marL="901700" indent="-457200">
              <a:buFont typeface="+mj-lt"/>
              <a:buAutoNum type="alphaLcParenR"/>
              <a:defRPr>
                <a:solidFill>
                  <a:schemeClr val="bg1"/>
                </a:solidFill>
              </a:defRPr>
            </a:lvl4pPr>
            <a:lvl5pPr marL="901700" indent="-457200">
              <a:buFont typeface="+mj-lt"/>
              <a:buAutoNum type="alphaLcParenR"/>
              <a:defRPr>
                <a:solidFill>
                  <a:schemeClr val="bg1"/>
                </a:solidFill>
              </a:defRPr>
            </a:lvl5pPr>
          </a:lstStyle>
          <a:p>
            <a:pPr lvl="0"/>
            <a:r>
              <a:rPr lang="en-US"/>
              <a:t>Edit Master text styles</a:t>
            </a:r>
          </a:p>
        </p:txBody>
      </p:sp>
    </p:spTree>
    <p:extLst>
      <p:ext uri="{BB962C8B-B14F-4D97-AF65-F5344CB8AC3E}">
        <p14:creationId xmlns:p14="http://schemas.microsoft.com/office/powerpoint/2010/main" val="3391447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kil och utbytbar liten bild">
    <p:spTree>
      <p:nvGrpSpPr>
        <p:cNvPr id="1" name=""/>
        <p:cNvGrpSpPr/>
        <p:nvPr/>
      </p:nvGrpSpPr>
      <p:grpSpPr>
        <a:xfrm>
          <a:off x="0" y="0"/>
          <a:ext cx="0" cy="0"/>
          <a:chOff x="0" y="0"/>
          <a:chExt cx="0" cy="0"/>
        </a:xfrm>
      </p:grpSpPr>
      <p:sp>
        <p:nvSpPr>
          <p:cNvPr id="9" name="Platshållare för text 8">
            <a:extLst>
              <a:ext uri="{FF2B5EF4-FFF2-40B4-BE49-F238E27FC236}">
                <a16:creationId xmlns:a16="http://schemas.microsoft.com/office/drawing/2014/main" id="{098BC990-E3F0-4969-A62C-2B2DAB821CFD}"/>
              </a:ext>
            </a:extLst>
          </p:cNvPr>
          <p:cNvSpPr>
            <a:spLocks noGrp="1"/>
          </p:cNvSpPr>
          <p:nvPr>
            <p:ph type="body" sz="quarter" idx="11" hasCustomPrompt="1"/>
          </p:nvPr>
        </p:nvSpPr>
        <p:spPr>
          <a:xfrm>
            <a:off x="10674669" y="1014582"/>
            <a:ext cx="1543488" cy="5849336"/>
          </a:xfrm>
          <a:custGeom>
            <a:avLst/>
            <a:gdLst>
              <a:gd name="connsiteX0" fmla="*/ 0 w 1533233"/>
              <a:gd name="connsiteY0" fmla="*/ 6008703 h 6008703"/>
              <a:gd name="connsiteX1" fmla="*/ 1533233 w 1533233"/>
              <a:gd name="connsiteY1" fmla="*/ 0 h 6008703"/>
              <a:gd name="connsiteX2" fmla="*/ 1533233 w 1533233"/>
              <a:gd name="connsiteY2" fmla="*/ 6008703 h 6008703"/>
              <a:gd name="connsiteX3" fmla="*/ 0 w 1533233"/>
              <a:gd name="connsiteY3" fmla="*/ 6008703 h 6008703"/>
              <a:gd name="connsiteX0" fmla="*/ 0 w 1533233"/>
              <a:gd name="connsiteY0" fmla="*/ 6008703 h 6014621"/>
              <a:gd name="connsiteX1" fmla="*/ 1533233 w 1533233"/>
              <a:gd name="connsiteY1" fmla="*/ 0 h 6014621"/>
              <a:gd name="connsiteX2" fmla="*/ 314033 w 1533233"/>
              <a:gd name="connsiteY2" fmla="*/ 6014621 h 6014621"/>
              <a:gd name="connsiteX3" fmla="*/ 0 w 1533233"/>
              <a:gd name="connsiteY3" fmla="*/ 6008703 h 6014621"/>
              <a:gd name="connsiteX0" fmla="*/ 0 w 1538565"/>
              <a:gd name="connsiteY0" fmla="*/ 5843418 h 5849336"/>
              <a:gd name="connsiteX1" fmla="*/ 1538565 w 1538565"/>
              <a:gd name="connsiteY1" fmla="*/ 0 h 5849336"/>
              <a:gd name="connsiteX2" fmla="*/ 314033 w 1538565"/>
              <a:gd name="connsiteY2" fmla="*/ 5849336 h 5849336"/>
              <a:gd name="connsiteX3" fmla="*/ 0 w 1538565"/>
              <a:gd name="connsiteY3" fmla="*/ 5843418 h 5849336"/>
              <a:gd name="connsiteX0" fmla="*/ 0 w 1538565"/>
              <a:gd name="connsiteY0" fmla="*/ 5843418 h 5849336"/>
              <a:gd name="connsiteX1" fmla="*/ 1538565 w 1538565"/>
              <a:gd name="connsiteY1" fmla="*/ 0 h 5849336"/>
              <a:gd name="connsiteX2" fmla="*/ 1492752 w 1538565"/>
              <a:gd name="connsiteY2" fmla="*/ 216524 h 5849336"/>
              <a:gd name="connsiteX3" fmla="*/ 314033 w 1538565"/>
              <a:gd name="connsiteY3" fmla="*/ 5849336 h 5849336"/>
              <a:gd name="connsiteX4" fmla="*/ 0 w 1538565"/>
              <a:gd name="connsiteY4" fmla="*/ 5843418 h 5849336"/>
              <a:gd name="connsiteX0" fmla="*/ 0 w 1542759"/>
              <a:gd name="connsiteY0" fmla="*/ 5843418 h 5849336"/>
              <a:gd name="connsiteX1" fmla="*/ 1538565 w 1542759"/>
              <a:gd name="connsiteY1" fmla="*/ 0 h 5849336"/>
              <a:gd name="connsiteX2" fmla="*/ 1542759 w 1542759"/>
              <a:gd name="connsiteY2" fmla="*/ 54599 h 5849336"/>
              <a:gd name="connsiteX3" fmla="*/ 314033 w 1542759"/>
              <a:gd name="connsiteY3" fmla="*/ 5849336 h 5849336"/>
              <a:gd name="connsiteX4" fmla="*/ 0 w 1542759"/>
              <a:gd name="connsiteY4" fmla="*/ 5843418 h 5849336"/>
              <a:gd name="connsiteX0" fmla="*/ 0 w 1538565"/>
              <a:gd name="connsiteY0" fmla="*/ 5843418 h 5849336"/>
              <a:gd name="connsiteX1" fmla="*/ 1538565 w 1538565"/>
              <a:gd name="connsiteY1" fmla="*/ 0 h 5849336"/>
              <a:gd name="connsiteX2" fmla="*/ 1535615 w 1538565"/>
              <a:gd name="connsiteY2" fmla="*/ 56980 h 5849336"/>
              <a:gd name="connsiteX3" fmla="*/ 314033 w 1538565"/>
              <a:gd name="connsiteY3" fmla="*/ 5849336 h 5849336"/>
              <a:gd name="connsiteX4" fmla="*/ 0 w 1538565"/>
              <a:gd name="connsiteY4" fmla="*/ 5843418 h 5849336"/>
              <a:gd name="connsiteX0" fmla="*/ 0 w 1578477"/>
              <a:gd name="connsiteY0" fmla="*/ 5843418 h 5849336"/>
              <a:gd name="connsiteX1" fmla="*/ 1538565 w 1578477"/>
              <a:gd name="connsiteY1" fmla="*/ 0 h 5849336"/>
              <a:gd name="connsiteX2" fmla="*/ 1578477 w 1578477"/>
              <a:gd name="connsiteY2" fmla="*/ 87937 h 5849336"/>
              <a:gd name="connsiteX3" fmla="*/ 314033 w 1578477"/>
              <a:gd name="connsiteY3" fmla="*/ 5849336 h 5849336"/>
              <a:gd name="connsiteX4" fmla="*/ 0 w 1578477"/>
              <a:gd name="connsiteY4" fmla="*/ 5843418 h 5849336"/>
              <a:gd name="connsiteX0" fmla="*/ 0 w 1578502"/>
              <a:gd name="connsiteY0" fmla="*/ 5843418 h 5849336"/>
              <a:gd name="connsiteX1" fmla="*/ 1538565 w 1578502"/>
              <a:gd name="connsiteY1" fmla="*/ 0 h 5849336"/>
              <a:gd name="connsiteX2" fmla="*/ 1578477 w 1578502"/>
              <a:gd name="connsiteY2" fmla="*/ 87937 h 5849336"/>
              <a:gd name="connsiteX3" fmla="*/ 314033 w 1578502"/>
              <a:gd name="connsiteY3" fmla="*/ 5849336 h 5849336"/>
              <a:gd name="connsiteX4" fmla="*/ 0 w 1578502"/>
              <a:gd name="connsiteY4" fmla="*/ 5843418 h 5849336"/>
              <a:gd name="connsiteX0" fmla="*/ 0 w 1543111"/>
              <a:gd name="connsiteY0" fmla="*/ 5843418 h 5849336"/>
              <a:gd name="connsiteX1" fmla="*/ 1538565 w 1543111"/>
              <a:gd name="connsiteY1" fmla="*/ 0 h 5849336"/>
              <a:gd name="connsiteX2" fmla="*/ 1530852 w 1543111"/>
              <a:gd name="connsiteY2" fmla="*/ 83174 h 5849336"/>
              <a:gd name="connsiteX3" fmla="*/ 314033 w 1543111"/>
              <a:gd name="connsiteY3" fmla="*/ 5849336 h 5849336"/>
              <a:gd name="connsiteX4" fmla="*/ 0 w 1543111"/>
              <a:gd name="connsiteY4" fmla="*/ 5843418 h 5849336"/>
              <a:gd name="connsiteX0" fmla="*/ 0 w 1540225"/>
              <a:gd name="connsiteY0" fmla="*/ 5843418 h 5849336"/>
              <a:gd name="connsiteX1" fmla="*/ 1538565 w 1540225"/>
              <a:gd name="connsiteY1" fmla="*/ 0 h 5849336"/>
              <a:gd name="connsiteX2" fmla="*/ 1530852 w 1540225"/>
              <a:gd name="connsiteY2" fmla="*/ 83174 h 5849336"/>
              <a:gd name="connsiteX3" fmla="*/ 314033 w 1540225"/>
              <a:gd name="connsiteY3" fmla="*/ 5849336 h 5849336"/>
              <a:gd name="connsiteX4" fmla="*/ 0 w 1540225"/>
              <a:gd name="connsiteY4" fmla="*/ 5843418 h 5849336"/>
              <a:gd name="connsiteX0" fmla="*/ 0 w 1545425"/>
              <a:gd name="connsiteY0" fmla="*/ 5843418 h 5849336"/>
              <a:gd name="connsiteX1" fmla="*/ 1538565 w 1545425"/>
              <a:gd name="connsiteY1" fmla="*/ 0 h 5849336"/>
              <a:gd name="connsiteX2" fmla="*/ 1545139 w 1545425"/>
              <a:gd name="connsiteY2" fmla="*/ 80793 h 5849336"/>
              <a:gd name="connsiteX3" fmla="*/ 314033 w 1545425"/>
              <a:gd name="connsiteY3" fmla="*/ 5849336 h 5849336"/>
              <a:gd name="connsiteX4" fmla="*/ 0 w 1545425"/>
              <a:gd name="connsiteY4" fmla="*/ 5843418 h 5849336"/>
              <a:gd name="connsiteX0" fmla="*/ 0 w 1543488"/>
              <a:gd name="connsiteY0" fmla="*/ 5843418 h 5849336"/>
              <a:gd name="connsiteX1" fmla="*/ 1538565 w 1543488"/>
              <a:gd name="connsiteY1" fmla="*/ 0 h 5849336"/>
              <a:gd name="connsiteX2" fmla="*/ 1542758 w 1543488"/>
              <a:gd name="connsiteY2" fmla="*/ 49836 h 5849336"/>
              <a:gd name="connsiteX3" fmla="*/ 314033 w 1543488"/>
              <a:gd name="connsiteY3" fmla="*/ 5849336 h 5849336"/>
              <a:gd name="connsiteX4" fmla="*/ 0 w 1543488"/>
              <a:gd name="connsiteY4" fmla="*/ 5843418 h 58493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3488" h="5849336">
                <a:moveTo>
                  <a:pt x="0" y="5843418"/>
                </a:moveTo>
                <a:lnTo>
                  <a:pt x="1538565" y="0"/>
                </a:lnTo>
                <a:cubicBezTo>
                  <a:pt x="1544726" y="26931"/>
                  <a:pt x="1543742" y="13381"/>
                  <a:pt x="1542758" y="49836"/>
                </a:cubicBezTo>
                <a:lnTo>
                  <a:pt x="314033" y="5849336"/>
                </a:lnTo>
                <a:lnTo>
                  <a:pt x="0" y="5843418"/>
                </a:lnTo>
                <a:close/>
              </a:path>
            </a:pathLst>
          </a:custGeom>
          <a:solidFill>
            <a:schemeClr val="accent3"/>
          </a:solidFill>
          <a:ln>
            <a:noFill/>
          </a:ln>
        </p:spPr>
        <p:txBody>
          <a:bodyPr/>
          <a:lstStyle>
            <a:lvl1pPr marL="0" indent="0">
              <a:buNone/>
              <a:defRPr sz="100"/>
            </a:lvl1pPr>
          </a:lstStyle>
          <a:p>
            <a:pPr lvl="0"/>
            <a:r>
              <a:rPr lang="sv-SE"/>
              <a:t>.</a:t>
            </a:r>
          </a:p>
        </p:txBody>
      </p:sp>
      <p:sp>
        <p:nvSpPr>
          <p:cNvPr id="7" name="Platshållare för bild 6">
            <a:extLst>
              <a:ext uri="{FF2B5EF4-FFF2-40B4-BE49-F238E27FC236}">
                <a16:creationId xmlns:a16="http://schemas.microsoft.com/office/drawing/2014/main" id="{42E0A6B9-3A25-4D77-BE60-015619894225}"/>
              </a:ext>
            </a:extLst>
          </p:cNvPr>
          <p:cNvSpPr>
            <a:spLocks noGrp="1"/>
          </p:cNvSpPr>
          <p:nvPr>
            <p:ph type="pic" sz="quarter" idx="10" hasCustomPrompt="1"/>
          </p:nvPr>
        </p:nvSpPr>
        <p:spPr>
          <a:xfrm>
            <a:off x="10960963" y="1108695"/>
            <a:ext cx="1233996" cy="5749305"/>
          </a:xfrm>
          <a:custGeom>
            <a:avLst/>
            <a:gdLst>
              <a:gd name="connsiteX0" fmla="*/ 0 w 1233996"/>
              <a:gd name="connsiteY0" fmla="*/ 5825504 h 5825504"/>
              <a:gd name="connsiteX1" fmla="*/ 1233996 w 1233996"/>
              <a:gd name="connsiteY1" fmla="*/ 0 h 5825504"/>
              <a:gd name="connsiteX2" fmla="*/ 1233996 w 1233996"/>
              <a:gd name="connsiteY2" fmla="*/ 5825504 h 5825504"/>
              <a:gd name="connsiteX3" fmla="*/ 0 w 1233996"/>
              <a:gd name="connsiteY3" fmla="*/ 5825504 h 5825504"/>
              <a:gd name="connsiteX0" fmla="*/ 0 w 1260190"/>
              <a:gd name="connsiteY0" fmla="*/ 5715967 h 5715967"/>
              <a:gd name="connsiteX1" fmla="*/ 1260190 w 1260190"/>
              <a:gd name="connsiteY1" fmla="*/ 0 h 5715967"/>
              <a:gd name="connsiteX2" fmla="*/ 1233996 w 1260190"/>
              <a:gd name="connsiteY2" fmla="*/ 5715967 h 5715967"/>
              <a:gd name="connsiteX3" fmla="*/ 0 w 1260190"/>
              <a:gd name="connsiteY3" fmla="*/ 5715967 h 5715967"/>
              <a:gd name="connsiteX0" fmla="*/ 0 w 1233996"/>
              <a:gd name="connsiteY0" fmla="*/ 5749305 h 5749305"/>
              <a:gd name="connsiteX1" fmla="*/ 1231615 w 1233996"/>
              <a:gd name="connsiteY1" fmla="*/ 0 h 5749305"/>
              <a:gd name="connsiteX2" fmla="*/ 1233996 w 1233996"/>
              <a:gd name="connsiteY2" fmla="*/ 5749305 h 5749305"/>
              <a:gd name="connsiteX3" fmla="*/ 0 w 1233996"/>
              <a:gd name="connsiteY3" fmla="*/ 5749305 h 5749305"/>
            </a:gdLst>
            <a:ahLst/>
            <a:cxnLst>
              <a:cxn ang="0">
                <a:pos x="connsiteX0" y="connsiteY0"/>
              </a:cxn>
              <a:cxn ang="0">
                <a:pos x="connsiteX1" y="connsiteY1"/>
              </a:cxn>
              <a:cxn ang="0">
                <a:pos x="connsiteX2" y="connsiteY2"/>
              </a:cxn>
              <a:cxn ang="0">
                <a:pos x="connsiteX3" y="connsiteY3"/>
              </a:cxn>
            </a:cxnLst>
            <a:rect l="l" t="t" r="r" b="b"/>
            <a:pathLst>
              <a:path w="1233996" h="5749305">
                <a:moveTo>
                  <a:pt x="0" y="5749305"/>
                </a:moveTo>
                <a:lnTo>
                  <a:pt x="1231615" y="0"/>
                </a:lnTo>
                <a:cubicBezTo>
                  <a:pt x="1232409" y="1916435"/>
                  <a:pt x="1233202" y="3832870"/>
                  <a:pt x="1233996" y="5749305"/>
                </a:cubicBezTo>
                <a:lnTo>
                  <a:pt x="0" y="5749305"/>
                </a:lnTo>
                <a:close/>
              </a:path>
            </a:pathLst>
          </a:custGeom>
          <a:blipFill dpi="0" rotWithShape="1">
            <a:blip r:embed="rId2" cstate="email">
              <a:extLst>
                <a:ext uri="{28A0092B-C50C-407E-A947-70E740481C1C}">
                  <a14:useLocalDpi xmlns:a14="http://schemas.microsoft.com/office/drawing/2010/main"/>
                </a:ext>
              </a:extLst>
            </a:blip>
            <a:srcRect/>
            <a:stretch>
              <a:fillRect/>
            </a:stretch>
          </a:blipFill>
          <a:ln>
            <a:noFill/>
          </a:ln>
        </p:spPr>
        <p:txBody>
          <a:bodyPr lIns="720000" bIns="1656000" anchor="b" anchorCtr="0"/>
          <a:lstStyle>
            <a:lvl1pPr marL="0" indent="0">
              <a:lnSpc>
                <a:spcPct val="100000"/>
              </a:lnSpc>
              <a:spcBef>
                <a:spcPts val="0"/>
              </a:spcBef>
              <a:spcAft>
                <a:spcPts val="0"/>
              </a:spcAft>
              <a:buNone/>
              <a:defRPr sz="100">
                <a:solidFill>
                  <a:schemeClr val="bg1"/>
                </a:solidFill>
              </a:defRPr>
            </a:lvl1pPr>
          </a:lstStyle>
          <a:p>
            <a:r>
              <a:rPr lang="sv-SE"/>
              <a:t>.</a:t>
            </a:r>
          </a:p>
        </p:txBody>
      </p:sp>
      <p:sp>
        <p:nvSpPr>
          <p:cNvPr id="6" name="Rektangel 5">
            <a:extLst>
              <a:ext uri="{FF2B5EF4-FFF2-40B4-BE49-F238E27FC236}">
                <a16:creationId xmlns:a16="http://schemas.microsoft.com/office/drawing/2014/main" id="{22CE84D2-A6B0-47F2-BD7C-842E6783A3CA}"/>
              </a:ext>
            </a:extLst>
          </p:cNvPr>
          <p:cNvSpPr/>
          <p:nvPr userDrawn="1"/>
        </p:nvSpPr>
        <p:spPr>
          <a:xfrm>
            <a:off x="-2074460" y="24063"/>
            <a:ext cx="1990236" cy="3750899"/>
          </a:xfrm>
          <a:prstGeom prst="rect">
            <a:avLst/>
          </a:prstGeom>
          <a:solidFill>
            <a:schemeClr val="bg1">
              <a:lumMod val="75000"/>
            </a:schemeClr>
          </a:solidFill>
        </p:spPr>
        <p:txBody>
          <a:bodyPr wrap="square">
            <a:spAutoFit/>
          </a:bodyPr>
          <a:lstStyle/>
          <a:p>
            <a:pPr marL="0" lvl="0" indent="0">
              <a:lnSpc>
                <a:spcPct val="107000"/>
              </a:lnSpc>
              <a:spcAft>
                <a:spcPts val="800"/>
              </a:spcAft>
              <a:buFont typeface="+mj-lt"/>
              <a:buNone/>
            </a:pPr>
            <a:r>
              <a:rPr lang="sv-SE" sz="1200" i="1" u="none">
                <a:effectLst/>
                <a:latin typeface="Calibri" panose="020F0502020204030204" pitchFamily="34" charset="0"/>
                <a:ea typeface="Calibri" panose="020F0502020204030204" pitchFamily="34" charset="0"/>
                <a:cs typeface="Times New Roman" panose="02020603050405020304" pitchFamily="18" charset="0"/>
              </a:rPr>
              <a:t>Text, kil och utbytbar liten bild: </a:t>
            </a:r>
          </a:p>
          <a:p>
            <a:pPr marL="0" lvl="0" indent="0">
              <a:lnSpc>
                <a:spcPct val="107000"/>
              </a:lnSpc>
              <a:spcAft>
                <a:spcPts val="800"/>
              </a:spcAft>
              <a:buFont typeface="+mj-lt"/>
              <a:buNone/>
            </a:pPr>
            <a:r>
              <a:rPr lang="sv-SE" sz="1200" i="0" u="none">
                <a:effectLst/>
                <a:latin typeface="Calibri" panose="020F0502020204030204" pitchFamily="34" charset="0"/>
                <a:ea typeface="Calibri" panose="020F0502020204030204" pitchFamily="34" charset="0"/>
                <a:cs typeface="Times New Roman" panose="02020603050405020304" pitchFamily="18" charset="0"/>
              </a:rPr>
              <a:t>a. Byta till egen bild: klicka på ikonen för ”Bilder” i platshållaren och infoga bild, som inte bör vara för detaljerad. </a:t>
            </a:r>
          </a:p>
          <a:p>
            <a:pPr marL="0" lvl="0" indent="0">
              <a:lnSpc>
                <a:spcPct val="107000"/>
              </a:lnSpc>
              <a:spcAft>
                <a:spcPts val="800"/>
              </a:spcAft>
              <a:buFont typeface="+mj-lt"/>
              <a:buNone/>
            </a:pPr>
            <a:r>
              <a:rPr lang="sv-SE" sz="1200" i="0" u="none">
                <a:effectLst/>
                <a:latin typeface="Calibri" panose="020F0502020204030204" pitchFamily="34" charset="0"/>
                <a:ea typeface="Calibri" panose="020F0502020204030204" pitchFamily="34" charset="0"/>
                <a:cs typeface="Times New Roman" panose="02020603050405020304" pitchFamily="18" charset="0"/>
              </a:rPr>
              <a:t>b. Flytta bilden inom bildytan: markera bilden, välj ”Beskär”, markera bilden igen och flytta/ändra storlek.</a:t>
            </a:r>
          </a:p>
          <a:p>
            <a:pPr marL="0" lvl="0" indent="0">
              <a:lnSpc>
                <a:spcPct val="107000"/>
              </a:lnSpc>
              <a:spcAft>
                <a:spcPts val="800"/>
              </a:spcAft>
              <a:buFont typeface="+mj-lt"/>
              <a:buNone/>
            </a:pPr>
            <a:r>
              <a:rPr lang="sv-SE" sz="1200" i="0" u="none">
                <a:effectLst/>
                <a:latin typeface="Calibri" panose="020F0502020204030204" pitchFamily="34" charset="0"/>
                <a:ea typeface="Calibri" panose="020F0502020204030204" pitchFamily="34" charset="0"/>
                <a:cs typeface="Times New Roman" panose="02020603050405020304" pitchFamily="18" charset="0"/>
              </a:rPr>
              <a:t>c. Byta färg på kilen: markera kilen, välj annan temafärg med ”Figurfyllning”. Om kilen inte kan markeras, markera bildytan och välj ”Placera längst bak”.</a:t>
            </a:r>
          </a:p>
        </p:txBody>
      </p:sp>
      <p:sp>
        <p:nvSpPr>
          <p:cNvPr id="14" name="Rubrik 1">
            <a:extLst>
              <a:ext uri="{FF2B5EF4-FFF2-40B4-BE49-F238E27FC236}">
                <a16:creationId xmlns:a16="http://schemas.microsoft.com/office/drawing/2014/main" id="{74DDC08D-FA75-4863-947C-517F8BA91BD7}"/>
              </a:ext>
            </a:extLst>
          </p:cNvPr>
          <p:cNvSpPr>
            <a:spLocks noGrp="1"/>
          </p:cNvSpPr>
          <p:nvPr>
            <p:ph type="title"/>
          </p:nvPr>
        </p:nvSpPr>
        <p:spPr>
          <a:xfrm>
            <a:off x="768720" y="1250479"/>
            <a:ext cx="9862886" cy="880197"/>
          </a:xfrm>
        </p:spPr>
        <p:txBody>
          <a:bodyPr/>
          <a:lstStyle/>
          <a:p>
            <a:r>
              <a:rPr lang="en-US"/>
              <a:t>Click to edit Master title style</a:t>
            </a:r>
            <a:endParaRPr lang="sv-SE"/>
          </a:p>
        </p:txBody>
      </p:sp>
      <p:sp>
        <p:nvSpPr>
          <p:cNvPr id="15" name="Platshållare för innehåll 2">
            <a:extLst>
              <a:ext uri="{FF2B5EF4-FFF2-40B4-BE49-F238E27FC236}">
                <a16:creationId xmlns:a16="http://schemas.microsoft.com/office/drawing/2014/main" id="{180675CF-18A0-44DC-94A7-B0DBF8A481D3}"/>
              </a:ext>
            </a:extLst>
          </p:cNvPr>
          <p:cNvSpPr>
            <a:spLocks noGrp="1"/>
          </p:cNvSpPr>
          <p:nvPr>
            <p:ph idx="1"/>
          </p:nvPr>
        </p:nvSpPr>
        <p:spPr>
          <a:xfrm>
            <a:off x="768720" y="2397440"/>
            <a:ext cx="9862886" cy="3648517"/>
          </a:xfrm>
        </p:spPr>
        <p:txBody>
          <a:bodyPr/>
          <a:lstStyle/>
          <a:p>
            <a:pPr lvl="0"/>
            <a:r>
              <a:rPr lang="en-US"/>
              <a:t>Edit Master text styles</a:t>
            </a:r>
          </a:p>
        </p:txBody>
      </p:sp>
    </p:spTree>
    <p:extLst>
      <p:ext uri="{BB962C8B-B14F-4D97-AF65-F5344CB8AC3E}">
        <p14:creationId xmlns:p14="http://schemas.microsoft.com/office/powerpoint/2010/main" val="38020489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kil och utbytbar stor bild">
    <p:spTree>
      <p:nvGrpSpPr>
        <p:cNvPr id="1" name=""/>
        <p:cNvGrpSpPr/>
        <p:nvPr/>
      </p:nvGrpSpPr>
      <p:grpSpPr>
        <a:xfrm>
          <a:off x="0" y="0"/>
          <a:ext cx="0" cy="0"/>
          <a:chOff x="0" y="0"/>
          <a:chExt cx="0" cy="0"/>
        </a:xfrm>
      </p:grpSpPr>
      <p:sp>
        <p:nvSpPr>
          <p:cNvPr id="7" name="Platshållare för bild 6">
            <a:extLst>
              <a:ext uri="{FF2B5EF4-FFF2-40B4-BE49-F238E27FC236}">
                <a16:creationId xmlns:a16="http://schemas.microsoft.com/office/drawing/2014/main" id="{42E0A6B9-3A25-4D77-BE60-015619894225}"/>
              </a:ext>
            </a:extLst>
          </p:cNvPr>
          <p:cNvSpPr>
            <a:spLocks noGrp="1"/>
          </p:cNvSpPr>
          <p:nvPr>
            <p:ph type="pic" sz="quarter" idx="10" hasCustomPrompt="1"/>
          </p:nvPr>
        </p:nvSpPr>
        <p:spPr>
          <a:xfrm>
            <a:off x="5806820" y="-34305"/>
            <a:ext cx="6385180" cy="6892305"/>
          </a:xfrm>
          <a:custGeom>
            <a:avLst/>
            <a:gdLst>
              <a:gd name="connsiteX0" fmla="*/ 0 w 1233996"/>
              <a:gd name="connsiteY0" fmla="*/ 5825504 h 5825504"/>
              <a:gd name="connsiteX1" fmla="*/ 1233996 w 1233996"/>
              <a:gd name="connsiteY1" fmla="*/ 0 h 5825504"/>
              <a:gd name="connsiteX2" fmla="*/ 1233996 w 1233996"/>
              <a:gd name="connsiteY2" fmla="*/ 5825504 h 5825504"/>
              <a:gd name="connsiteX3" fmla="*/ 0 w 1233996"/>
              <a:gd name="connsiteY3" fmla="*/ 5825504 h 5825504"/>
              <a:gd name="connsiteX0" fmla="*/ 0 w 1260190"/>
              <a:gd name="connsiteY0" fmla="*/ 5715967 h 5715967"/>
              <a:gd name="connsiteX1" fmla="*/ 1260190 w 1260190"/>
              <a:gd name="connsiteY1" fmla="*/ 0 h 5715967"/>
              <a:gd name="connsiteX2" fmla="*/ 1233996 w 1260190"/>
              <a:gd name="connsiteY2" fmla="*/ 5715967 h 5715967"/>
              <a:gd name="connsiteX3" fmla="*/ 0 w 1260190"/>
              <a:gd name="connsiteY3" fmla="*/ 5715967 h 5715967"/>
              <a:gd name="connsiteX0" fmla="*/ 0 w 1233996"/>
              <a:gd name="connsiteY0" fmla="*/ 5749305 h 5749305"/>
              <a:gd name="connsiteX1" fmla="*/ 1231615 w 1233996"/>
              <a:gd name="connsiteY1" fmla="*/ 0 h 5749305"/>
              <a:gd name="connsiteX2" fmla="*/ 1233996 w 1233996"/>
              <a:gd name="connsiteY2" fmla="*/ 5749305 h 5749305"/>
              <a:gd name="connsiteX3" fmla="*/ 0 w 1233996"/>
              <a:gd name="connsiteY3" fmla="*/ 5749305 h 5749305"/>
              <a:gd name="connsiteX0" fmla="*/ 0 w 1233996"/>
              <a:gd name="connsiteY0" fmla="*/ 5749305 h 5749305"/>
              <a:gd name="connsiteX1" fmla="*/ 1071872 w 1233996"/>
              <a:gd name="connsiteY1" fmla="*/ 772060 h 5749305"/>
              <a:gd name="connsiteX2" fmla="*/ 1231615 w 1233996"/>
              <a:gd name="connsiteY2" fmla="*/ 0 h 5749305"/>
              <a:gd name="connsiteX3" fmla="*/ 1233996 w 1233996"/>
              <a:gd name="connsiteY3" fmla="*/ 5749305 h 5749305"/>
              <a:gd name="connsiteX4" fmla="*/ 0 w 1233996"/>
              <a:gd name="connsiteY4" fmla="*/ 5749305 h 5749305"/>
              <a:gd name="connsiteX0" fmla="*/ 0 w 1233996"/>
              <a:gd name="connsiteY0" fmla="*/ 5749305 h 5749305"/>
              <a:gd name="connsiteX1" fmla="*/ 1071872 w 1233996"/>
              <a:gd name="connsiteY1" fmla="*/ 772060 h 5749305"/>
              <a:gd name="connsiteX2" fmla="*/ 1231615 w 1233996"/>
              <a:gd name="connsiteY2" fmla="*/ 0 h 5749305"/>
              <a:gd name="connsiteX3" fmla="*/ 1233996 w 1233996"/>
              <a:gd name="connsiteY3" fmla="*/ 5749305 h 5749305"/>
              <a:gd name="connsiteX4" fmla="*/ 0 w 1233996"/>
              <a:gd name="connsiteY4" fmla="*/ 5749305 h 5749305"/>
              <a:gd name="connsiteX0" fmla="*/ 0 w 1233996"/>
              <a:gd name="connsiteY0" fmla="*/ 6868391 h 6868391"/>
              <a:gd name="connsiteX1" fmla="*/ 241323 w 1233996"/>
              <a:gd name="connsiteY1" fmla="*/ 0 h 6868391"/>
              <a:gd name="connsiteX2" fmla="*/ 1231615 w 1233996"/>
              <a:gd name="connsiteY2" fmla="*/ 1119086 h 6868391"/>
              <a:gd name="connsiteX3" fmla="*/ 1233996 w 1233996"/>
              <a:gd name="connsiteY3" fmla="*/ 6868391 h 6868391"/>
              <a:gd name="connsiteX4" fmla="*/ 0 w 1233996"/>
              <a:gd name="connsiteY4" fmla="*/ 6868391 h 6868391"/>
              <a:gd name="connsiteX0" fmla="*/ 0 w 1235763"/>
              <a:gd name="connsiteY0" fmla="*/ 6892305 h 6892305"/>
              <a:gd name="connsiteX1" fmla="*/ 241323 w 1235763"/>
              <a:gd name="connsiteY1" fmla="*/ 23914 h 6892305"/>
              <a:gd name="connsiteX2" fmla="*/ 1235637 w 1235763"/>
              <a:gd name="connsiteY2" fmla="*/ 0 h 6892305"/>
              <a:gd name="connsiteX3" fmla="*/ 1233996 w 1235763"/>
              <a:gd name="connsiteY3" fmla="*/ 6892305 h 6892305"/>
              <a:gd name="connsiteX4" fmla="*/ 0 w 1235763"/>
              <a:gd name="connsiteY4" fmla="*/ 6892305 h 6892305"/>
              <a:gd name="connsiteX0" fmla="*/ 0 w 1235763"/>
              <a:gd name="connsiteY0" fmla="*/ 6892305 h 6892305"/>
              <a:gd name="connsiteX1" fmla="*/ 239480 w 1235763"/>
              <a:gd name="connsiteY1" fmla="*/ 21533 h 6892305"/>
              <a:gd name="connsiteX2" fmla="*/ 1235637 w 1235763"/>
              <a:gd name="connsiteY2" fmla="*/ 0 h 6892305"/>
              <a:gd name="connsiteX3" fmla="*/ 1233996 w 1235763"/>
              <a:gd name="connsiteY3" fmla="*/ 6892305 h 6892305"/>
              <a:gd name="connsiteX4" fmla="*/ 0 w 1235763"/>
              <a:gd name="connsiteY4" fmla="*/ 6892305 h 6892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5763" h="6892305">
                <a:moveTo>
                  <a:pt x="0" y="6892305"/>
                </a:moveTo>
                <a:lnTo>
                  <a:pt x="239480" y="21533"/>
                </a:lnTo>
                <a:lnTo>
                  <a:pt x="1235637" y="0"/>
                </a:lnTo>
                <a:cubicBezTo>
                  <a:pt x="1236431" y="1916435"/>
                  <a:pt x="1233202" y="4975870"/>
                  <a:pt x="1233996" y="6892305"/>
                </a:cubicBezTo>
                <a:lnTo>
                  <a:pt x="0" y="6892305"/>
                </a:lnTo>
                <a:close/>
              </a:path>
            </a:pathLst>
          </a:custGeom>
          <a:blipFill dpi="0" rotWithShape="1">
            <a:blip r:embed="rId2" cstate="email">
              <a:extLst>
                <a:ext uri="{28A0092B-C50C-407E-A947-70E740481C1C}">
                  <a14:useLocalDpi xmlns:a14="http://schemas.microsoft.com/office/drawing/2010/main"/>
                </a:ext>
              </a:extLst>
            </a:blip>
            <a:srcRect/>
            <a:stretch>
              <a:fillRect/>
            </a:stretch>
          </a:blipFill>
          <a:ln>
            <a:noFill/>
          </a:ln>
        </p:spPr>
        <p:txBody>
          <a:bodyPr lIns="0" tIns="1332000" bIns="0" anchor="t" anchorCtr="0"/>
          <a:lstStyle>
            <a:lvl1pPr marL="0" indent="0" algn="ctr">
              <a:lnSpc>
                <a:spcPct val="100000"/>
              </a:lnSpc>
              <a:spcBef>
                <a:spcPts val="0"/>
              </a:spcBef>
              <a:spcAft>
                <a:spcPts val="0"/>
              </a:spcAft>
              <a:buNone/>
              <a:defRPr sz="100">
                <a:solidFill>
                  <a:schemeClr val="tx1"/>
                </a:solidFill>
              </a:defRPr>
            </a:lvl1pPr>
          </a:lstStyle>
          <a:p>
            <a:r>
              <a:rPr lang="sv-SE"/>
              <a:t>.</a:t>
            </a:r>
          </a:p>
        </p:txBody>
      </p:sp>
      <p:sp>
        <p:nvSpPr>
          <p:cNvPr id="6" name="Rektangel 5">
            <a:extLst>
              <a:ext uri="{FF2B5EF4-FFF2-40B4-BE49-F238E27FC236}">
                <a16:creationId xmlns:a16="http://schemas.microsoft.com/office/drawing/2014/main" id="{1A5E3EC2-7DB2-4C8C-8E35-255720F3AAA6}"/>
              </a:ext>
            </a:extLst>
          </p:cNvPr>
          <p:cNvSpPr/>
          <p:nvPr userDrawn="1"/>
        </p:nvSpPr>
        <p:spPr>
          <a:xfrm>
            <a:off x="-2088107" y="24063"/>
            <a:ext cx="2003883" cy="3750899"/>
          </a:xfrm>
          <a:prstGeom prst="rect">
            <a:avLst/>
          </a:prstGeom>
          <a:solidFill>
            <a:schemeClr val="bg1">
              <a:lumMod val="75000"/>
            </a:schemeClr>
          </a:solidFill>
        </p:spPr>
        <p:txBody>
          <a:bodyPr wrap="square">
            <a:spAutoFit/>
          </a:bodyPr>
          <a:lstStyle/>
          <a:p>
            <a:pPr marL="0" lvl="0" indent="0">
              <a:lnSpc>
                <a:spcPct val="107000"/>
              </a:lnSpc>
              <a:spcAft>
                <a:spcPts val="800"/>
              </a:spcAft>
              <a:buFont typeface="+mj-lt"/>
              <a:buNone/>
            </a:pPr>
            <a:r>
              <a:rPr lang="sv-SE" sz="1200" i="1" u="none">
                <a:effectLst/>
                <a:latin typeface="Calibri" panose="020F0502020204030204" pitchFamily="34" charset="0"/>
                <a:ea typeface="Calibri" panose="020F0502020204030204" pitchFamily="34" charset="0"/>
                <a:cs typeface="Times New Roman" panose="02020603050405020304" pitchFamily="18" charset="0"/>
              </a:rPr>
              <a:t>Text, kil och utbytbar stor bild: </a:t>
            </a:r>
          </a:p>
          <a:p>
            <a:pPr marL="0" lvl="0" indent="0">
              <a:lnSpc>
                <a:spcPct val="107000"/>
              </a:lnSpc>
              <a:spcAft>
                <a:spcPts val="800"/>
              </a:spcAft>
              <a:buFont typeface="+mj-lt"/>
              <a:buNone/>
            </a:pPr>
            <a:r>
              <a:rPr lang="sv-SE" sz="1200" i="0" u="none">
                <a:effectLst/>
                <a:latin typeface="Calibri" panose="020F0502020204030204" pitchFamily="34" charset="0"/>
                <a:ea typeface="Calibri" panose="020F0502020204030204" pitchFamily="34" charset="0"/>
                <a:cs typeface="Times New Roman" panose="02020603050405020304" pitchFamily="18" charset="0"/>
              </a:rPr>
              <a:t>a. Byta till egen bild: klicka på ikonen för ”Bilder” i platshållaren och infoga bild, som inte bör vara för detaljerad. </a:t>
            </a:r>
          </a:p>
          <a:p>
            <a:pPr marL="0" lvl="0" indent="0">
              <a:lnSpc>
                <a:spcPct val="107000"/>
              </a:lnSpc>
              <a:spcAft>
                <a:spcPts val="800"/>
              </a:spcAft>
              <a:buFont typeface="+mj-lt"/>
              <a:buNone/>
            </a:pPr>
            <a:r>
              <a:rPr lang="sv-SE" sz="1200" i="0" u="none">
                <a:effectLst/>
                <a:latin typeface="Calibri" panose="020F0502020204030204" pitchFamily="34" charset="0"/>
                <a:ea typeface="Calibri" panose="020F0502020204030204" pitchFamily="34" charset="0"/>
                <a:cs typeface="Times New Roman" panose="02020603050405020304" pitchFamily="18" charset="0"/>
              </a:rPr>
              <a:t>b. Flytta bilden inom bildytan: markera bilden, välj ”Beskär”, markera bilden igen och flytta/ändra storlek.</a:t>
            </a:r>
          </a:p>
          <a:p>
            <a:pPr marL="0" lvl="0" indent="0">
              <a:lnSpc>
                <a:spcPct val="107000"/>
              </a:lnSpc>
              <a:spcAft>
                <a:spcPts val="800"/>
              </a:spcAft>
              <a:buFont typeface="+mj-lt"/>
              <a:buNone/>
            </a:pPr>
            <a:r>
              <a:rPr lang="sv-SE" sz="1200" i="0" u="none">
                <a:effectLst/>
                <a:latin typeface="Calibri" panose="020F0502020204030204" pitchFamily="34" charset="0"/>
                <a:ea typeface="Calibri" panose="020F0502020204030204" pitchFamily="34" charset="0"/>
                <a:cs typeface="Times New Roman" panose="02020603050405020304" pitchFamily="18" charset="0"/>
              </a:rPr>
              <a:t>c. Byta färg på kilen: markera kilen, välj annan temafärg med ”Figurfyllning”. Om kilen inte kan markeras, markera bildytan och välj ”Placera längst bak”.</a:t>
            </a:r>
          </a:p>
        </p:txBody>
      </p:sp>
      <p:sp>
        <p:nvSpPr>
          <p:cNvPr id="10" name="Rubrik 1">
            <a:extLst>
              <a:ext uri="{FF2B5EF4-FFF2-40B4-BE49-F238E27FC236}">
                <a16:creationId xmlns:a16="http://schemas.microsoft.com/office/drawing/2014/main" id="{DAD75157-2CF5-43DE-9D1C-3B451B4BA390}"/>
              </a:ext>
            </a:extLst>
          </p:cNvPr>
          <p:cNvSpPr>
            <a:spLocks noGrp="1"/>
          </p:cNvSpPr>
          <p:nvPr>
            <p:ph type="title"/>
          </p:nvPr>
        </p:nvSpPr>
        <p:spPr>
          <a:xfrm>
            <a:off x="768720" y="1250479"/>
            <a:ext cx="5168055" cy="880197"/>
          </a:xfrm>
        </p:spPr>
        <p:txBody>
          <a:bodyPr/>
          <a:lstStyle/>
          <a:p>
            <a:r>
              <a:rPr lang="en-US"/>
              <a:t>Click to edit Master title style</a:t>
            </a:r>
            <a:endParaRPr lang="sv-SE"/>
          </a:p>
        </p:txBody>
      </p:sp>
      <p:sp>
        <p:nvSpPr>
          <p:cNvPr id="11" name="Platshållare för innehåll 2">
            <a:extLst>
              <a:ext uri="{FF2B5EF4-FFF2-40B4-BE49-F238E27FC236}">
                <a16:creationId xmlns:a16="http://schemas.microsoft.com/office/drawing/2014/main" id="{8498AC19-0878-4078-B419-F210CA38C664}"/>
              </a:ext>
            </a:extLst>
          </p:cNvPr>
          <p:cNvSpPr>
            <a:spLocks noGrp="1"/>
          </p:cNvSpPr>
          <p:nvPr>
            <p:ph idx="1"/>
          </p:nvPr>
        </p:nvSpPr>
        <p:spPr>
          <a:xfrm>
            <a:off x="768720" y="2397440"/>
            <a:ext cx="5168055" cy="3648517"/>
          </a:xfrm>
        </p:spPr>
        <p:txBody>
          <a:bodyPr/>
          <a:lstStyle/>
          <a:p>
            <a:pPr lvl="0"/>
            <a:r>
              <a:rPr lang="en-US"/>
              <a:t>Edit Master text styles</a:t>
            </a:r>
          </a:p>
        </p:txBody>
      </p:sp>
      <p:sp>
        <p:nvSpPr>
          <p:cNvPr id="9" name="Platshållare för text 8">
            <a:extLst>
              <a:ext uri="{FF2B5EF4-FFF2-40B4-BE49-F238E27FC236}">
                <a16:creationId xmlns:a16="http://schemas.microsoft.com/office/drawing/2014/main" id="{098BC990-E3F0-4969-A62C-2B2DAB821CFD}"/>
              </a:ext>
            </a:extLst>
          </p:cNvPr>
          <p:cNvSpPr>
            <a:spLocks noGrp="1"/>
          </p:cNvSpPr>
          <p:nvPr>
            <p:ph type="body" sz="quarter" idx="11" hasCustomPrompt="1"/>
          </p:nvPr>
        </p:nvSpPr>
        <p:spPr>
          <a:xfrm>
            <a:off x="5502025" y="-26568"/>
            <a:ext cx="1565663" cy="6887833"/>
          </a:xfrm>
          <a:custGeom>
            <a:avLst/>
            <a:gdLst>
              <a:gd name="connsiteX0" fmla="*/ 0 w 1533233"/>
              <a:gd name="connsiteY0" fmla="*/ 6008703 h 6008703"/>
              <a:gd name="connsiteX1" fmla="*/ 1533233 w 1533233"/>
              <a:gd name="connsiteY1" fmla="*/ 0 h 6008703"/>
              <a:gd name="connsiteX2" fmla="*/ 1533233 w 1533233"/>
              <a:gd name="connsiteY2" fmla="*/ 6008703 h 6008703"/>
              <a:gd name="connsiteX3" fmla="*/ 0 w 1533233"/>
              <a:gd name="connsiteY3" fmla="*/ 6008703 h 6008703"/>
              <a:gd name="connsiteX0" fmla="*/ 0 w 1533233"/>
              <a:gd name="connsiteY0" fmla="*/ 6008703 h 6014621"/>
              <a:gd name="connsiteX1" fmla="*/ 1533233 w 1533233"/>
              <a:gd name="connsiteY1" fmla="*/ 0 h 6014621"/>
              <a:gd name="connsiteX2" fmla="*/ 314033 w 1533233"/>
              <a:gd name="connsiteY2" fmla="*/ 6014621 h 6014621"/>
              <a:gd name="connsiteX3" fmla="*/ 0 w 1533233"/>
              <a:gd name="connsiteY3" fmla="*/ 6008703 h 6014621"/>
              <a:gd name="connsiteX0" fmla="*/ 0 w 1538565"/>
              <a:gd name="connsiteY0" fmla="*/ 5843418 h 5849336"/>
              <a:gd name="connsiteX1" fmla="*/ 1538565 w 1538565"/>
              <a:gd name="connsiteY1" fmla="*/ 0 h 5849336"/>
              <a:gd name="connsiteX2" fmla="*/ 314033 w 1538565"/>
              <a:gd name="connsiteY2" fmla="*/ 5849336 h 5849336"/>
              <a:gd name="connsiteX3" fmla="*/ 0 w 1538565"/>
              <a:gd name="connsiteY3" fmla="*/ 5843418 h 5849336"/>
              <a:gd name="connsiteX0" fmla="*/ 0 w 1538565"/>
              <a:gd name="connsiteY0" fmla="*/ 5843418 h 5849336"/>
              <a:gd name="connsiteX1" fmla="*/ 1538565 w 1538565"/>
              <a:gd name="connsiteY1" fmla="*/ 0 h 5849336"/>
              <a:gd name="connsiteX2" fmla="*/ 1492752 w 1538565"/>
              <a:gd name="connsiteY2" fmla="*/ 216524 h 5849336"/>
              <a:gd name="connsiteX3" fmla="*/ 314033 w 1538565"/>
              <a:gd name="connsiteY3" fmla="*/ 5849336 h 5849336"/>
              <a:gd name="connsiteX4" fmla="*/ 0 w 1538565"/>
              <a:gd name="connsiteY4" fmla="*/ 5843418 h 5849336"/>
              <a:gd name="connsiteX0" fmla="*/ 0 w 1542759"/>
              <a:gd name="connsiteY0" fmla="*/ 5843418 h 5849336"/>
              <a:gd name="connsiteX1" fmla="*/ 1538565 w 1542759"/>
              <a:gd name="connsiteY1" fmla="*/ 0 h 5849336"/>
              <a:gd name="connsiteX2" fmla="*/ 1542759 w 1542759"/>
              <a:gd name="connsiteY2" fmla="*/ 54599 h 5849336"/>
              <a:gd name="connsiteX3" fmla="*/ 314033 w 1542759"/>
              <a:gd name="connsiteY3" fmla="*/ 5849336 h 5849336"/>
              <a:gd name="connsiteX4" fmla="*/ 0 w 1542759"/>
              <a:gd name="connsiteY4" fmla="*/ 5843418 h 5849336"/>
              <a:gd name="connsiteX0" fmla="*/ 0 w 1538565"/>
              <a:gd name="connsiteY0" fmla="*/ 5843418 h 5849336"/>
              <a:gd name="connsiteX1" fmla="*/ 1538565 w 1538565"/>
              <a:gd name="connsiteY1" fmla="*/ 0 h 5849336"/>
              <a:gd name="connsiteX2" fmla="*/ 1535615 w 1538565"/>
              <a:gd name="connsiteY2" fmla="*/ 56980 h 5849336"/>
              <a:gd name="connsiteX3" fmla="*/ 314033 w 1538565"/>
              <a:gd name="connsiteY3" fmla="*/ 5849336 h 5849336"/>
              <a:gd name="connsiteX4" fmla="*/ 0 w 1538565"/>
              <a:gd name="connsiteY4" fmla="*/ 5843418 h 5849336"/>
              <a:gd name="connsiteX0" fmla="*/ 0 w 1578477"/>
              <a:gd name="connsiteY0" fmla="*/ 5843418 h 5849336"/>
              <a:gd name="connsiteX1" fmla="*/ 1538565 w 1578477"/>
              <a:gd name="connsiteY1" fmla="*/ 0 h 5849336"/>
              <a:gd name="connsiteX2" fmla="*/ 1578477 w 1578477"/>
              <a:gd name="connsiteY2" fmla="*/ 87937 h 5849336"/>
              <a:gd name="connsiteX3" fmla="*/ 314033 w 1578477"/>
              <a:gd name="connsiteY3" fmla="*/ 5849336 h 5849336"/>
              <a:gd name="connsiteX4" fmla="*/ 0 w 1578477"/>
              <a:gd name="connsiteY4" fmla="*/ 5843418 h 5849336"/>
              <a:gd name="connsiteX0" fmla="*/ 0 w 1578502"/>
              <a:gd name="connsiteY0" fmla="*/ 5843418 h 5849336"/>
              <a:gd name="connsiteX1" fmla="*/ 1538565 w 1578502"/>
              <a:gd name="connsiteY1" fmla="*/ 0 h 5849336"/>
              <a:gd name="connsiteX2" fmla="*/ 1578477 w 1578502"/>
              <a:gd name="connsiteY2" fmla="*/ 87937 h 5849336"/>
              <a:gd name="connsiteX3" fmla="*/ 314033 w 1578502"/>
              <a:gd name="connsiteY3" fmla="*/ 5849336 h 5849336"/>
              <a:gd name="connsiteX4" fmla="*/ 0 w 1578502"/>
              <a:gd name="connsiteY4" fmla="*/ 5843418 h 5849336"/>
              <a:gd name="connsiteX0" fmla="*/ 0 w 1543111"/>
              <a:gd name="connsiteY0" fmla="*/ 5843418 h 5849336"/>
              <a:gd name="connsiteX1" fmla="*/ 1538565 w 1543111"/>
              <a:gd name="connsiteY1" fmla="*/ 0 h 5849336"/>
              <a:gd name="connsiteX2" fmla="*/ 1530852 w 1543111"/>
              <a:gd name="connsiteY2" fmla="*/ 83174 h 5849336"/>
              <a:gd name="connsiteX3" fmla="*/ 314033 w 1543111"/>
              <a:gd name="connsiteY3" fmla="*/ 5849336 h 5849336"/>
              <a:gd name="connsiteX4" fmla="*/ 0 w 1543111"/>
              <a:gd name="connsiteY4" fmla="*/ 5843418 h 5849336"/>
              <a:gd name="connsiteX0" fmla="*/ 0 w 1540225"/>
              <a:gd name="connsiteY0" fmla="*/ 5843418 h 5849336"/>
              <a:gd name="connsiteX1" fmla="*/ 1538565 w 1540225"/>
              <a:gd name="connsiteY1" fmla="*/ 0 h 5849336"/>
              <a:gd name="connsiteX2" fmla="*/ 1530852 w 1540225"/>
              <a:gd name="connsiteY2" fmla="*/ 83174 h 5849336"/>
              <a:gd name="connsiteX3" fmla="*/ 314033 w 1540225"/>
              <a:gd name="connsiteY3" fmla="*/ 5849336 h 5849336"/>
              <a:gd name="connsiteX4" fmla="*/ 0 w 1540225"/>
              <a:gd name="connsiteY4" fmla="*/ 5843418 h 5849336"/>
              <a:gd name="connsiteX0" fmla="*/ 0 w 1545425"/>
              <a:gd name="connsiteY0" fmla="*/ 5843418 h 5849336"/>
              <a:gd name="connsiteX1" fmla="*/ 1538565 w 1545425"/>
              <a:gd name="connsiteY1" fmla="*/ 0 h 5849336"/>
              <a:gd name="connsiteX2" fmla="*/ 1545139 w 1545425"/>
              <a:gd name="connsiteY2" fmla="*/ 80793 h 5849336"/>
              <a:gd name="connsiteX3" fmla="*/ 314033 w 1545425"/>
              <a:gd name="connsiteY3" fmla="*/ 5849336 h 5849336"/>
              <a:gd name="connsiteX4" fmla="*/ 0 w 1545425"/>
              <a:gd name="connsiteY4" fmla="*/ 5843418 h 5849336"/>
              <a:gd name="connsiteX0" fmla="*/ 0 w 1543488"/>
              <a:gd name="connsiteY0" fmla="*/ 5843418 h 5849336"/>
              <a:gd name="connsiteX1" fmla="*/ 1538565 w 1543488"/>
              <a:gd name="connsiteY1" fmla="*/ 0 h 5849336"/>
              <a:gd name="connsiteX2" fmla="*/ 1542758 w 1543488"/>
              <a:gd name="connsiteY2" fmla="*/ 49836 h 5849336"/>
              <a:gd name="connsiteX3" fmla="*/ 314033 w 1543488"/>
              <a:gd name="connsiteY3" fmla="*/ 5849336 h 5849336"/>
              <a:gd name="connsiteX4" fmla="*/ 0 w 1543488"/>
              <a:gd name="connsiteY4" fmla="*/ 5843418 h 5849336"/>
              <a:gd name="connsiteX0" fmla="*/ 0 w 1547499"/>
              <a:gd name="connsiteY0" fmla="*/ 6878649 h 6884567"/>
              <a:gd name="connsiteX1" fmla="*/ 1545097 w 1547499"/>
              <a:gd name="connsiteY1" fmla="*/ 0 h 6884567"/>
              <a:gd name="connsiteX2" fmla="*/ 1542758 w 1547499"/>
              <a:gd name="connsiteY2" fmla="*/ 1085067 h 6884567"/>
              <a:gd name="connsiteX3" fmla="*/ 314033 w 1547499"/>
              <a:gd name="connsiteY3" fmla="*/ 6884567 h 6884567"/>
              <a:gd name="connsiteX4" fmla="*/ 0 w 1547499"/>
              <a:gd name="connsiteY4" fmla="*/ 6878649 h 6884567"/>
              <a:gd name="connsiteX0" fmla="*/ 0 w 1565663"/>
              <a:gd name="connsiteY0" fmla="*/ 6878649 h 6884567"/>
              <a:gd name="connsiteX1" fmla="*/ 1545097 w 1565663"/>
              <a:gd name="connsiteY1" fmla="*/ 0 h 6884567"/>
              <a:gd name="connsiteX2" fmla="*/ 1565618 w 1565663"/>
              <a:gd name="connsiteY2" fmla="*/ 20444 h 6884567"/>
              <a:gd name="connsiteX3" fmla="*/ 314033 w 1565663"/>
              <a:gd name="connsiteY3" fmla="*/ 6884567 h 6884567"/>
              <a:gd name="connsiteX4" fmla="*/ 0 w 1565663"/>
              <a:gd name="connsiteY4" fmla="*/ 6878649 h 6884567"/>
              <a:gd name="connsiteX0" fmla="*/ 0 w 1565663"/>
              <a:gd name="connsiteY0" fmla="*/ 6878649 h 6887833"/>
              <a:gd name="connsiteX1" fmla="*/ 1545097 w 1565663"/>
              <a:gd name="connsiteY1" fmla="*/ 0 h 6887833"/>
              <a:gd name="connsiteX2" fmla="*/ 1565618 w 1565663"/>
              <a:gd name="connsiteY2" fmla="*/ 20444 h 6887833"/>
              <a:gd name="connsiteX3" fmla="*/ 349955 w 1565663"/>
              <a:gd name="connsiteY3" fmla="*/ 6887833 h 6887833"/>
              <a:gd name="connsiteX4" fmla="*/ 0 w 1565663"/>
              <a:gd name="connsiteY4" fmla="*/ 6878649 h 68878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5663" h="6887833">
                <a:moveTo>
                  <a:pt x="0" y="6878649"/>
                </a:moveTo>
                <a:lnTo>
                  <a:pt x="1545097" y="0"/>
                </a:lnTo>
                <a:cubicBezTo>
                  <a:pt x="1551258" y="26931"/>
                  <a:pt x="1566602" y="-16011"/>
                  <a:pt x="1565618" y="20444"/>
                </a:cubicBezTo>
                <a:lnTo>
                  <a:pt x="349955" y="6887833"/>
                </a:lnTo>
                <a:lnTo>
                  <a:pt x="0" y="6878649"/>
                </a:lnTo>
                <a:close/>
              </a:path>
            </a:pathLst>
          </a:custGeom>
          <a:solidFill>
            <a:schemeClr val="accent3"/>
          </a:solidFill>
          <a:ln>
            <a:noFill/>
          </a:ln>
        </p:spPr>
        <p:txBody>
          <a:bodyPr/>
          <a:lstStyle>
            <a:lvl1pPr marL="0" indent="0">
              <a:buNone/>
              <a:defRPr sz="100"/>
            </a:lvl1pPr>
          </a:lstStyle>
          <a:p>
            <a:pPr lvl="0"/>
            <a:r>
              <a:rPr lang="sv-SE"/>
              <a:t>.</a:t>
            </a:r>
          </a:p>
        </p:txBody>
      </p:sp>
    </p:spTree>
    <p:extLst>
      <p:ext uri="{BB962C8B-B14F-4D97-AF65-F5344CB8AC3E}">
        <p14:creationId xmlns:p14="http://schemas.microsoft.com/office/powerpoint/2010/main" val="629447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Platshållare för rubrik 1">
            <a:extLst>
              <a:ext uri="{FF2B5EF4-FFF2-40B4-BE49-F238E27FC236}">
                <a16:creationId xmlns:a16="http://schemas.microsoft.com/office/drawing/2014/main" id="{5D002A85-B127-475E-ADC4-27F8DC22C10A}"/>
              </a:ext>
            </a:extLst>
          </p:cNvPr>
          <p:cNvSpPr>
            <a:spLocks noGrp="1"/>
          </p:cNvSpPr>
          <p:nvPr>
            <p:ph type="title"/>
          </p:nvPr>
        </p:nvSpPr>
        <p:spPr>
          <a:xfrm>
            <a:off x="755072" y="800100"/>
            <a:ext cx="10515600" cy="880197"/>
          </a:xfrm>
          <a:prstGeom prst="rect">
            <a:avLst/>
          </a:prstGeom>
        </p:spPr>
        <p:txBody>
          <a:bodyPr vert="horz" lIns="0" tIns="0" rIns="0" bIns="0" rtlCol="0" anchor="b" anchorCtr="0">
            <a:noAutofit/>
          </a:bodyPr>
          <a:lstStyle/>
          <a:p>
            <a:r>
              <a:rPr lang="sv-SE"/>
              <a:t>Alicka här för att ändra mall för rubrikformat</a:t>
            </a:r>
          </a:p>
        </p:txBody>
      </p:sp>
      <p:sp>
        <p:nvSpPr>
          <p:cNvPr id="3" name="Platshållare för text 2">
            <a:extLst>
              <a:ext uri="{FF2B5EF4-FFF2-40B4-BE49-F238E27FC236}">
                <a16:creationId xmlns:a16="http://schemas.microsoft.com/office/drawing/2014/main" id="{58FD374E-AE23-4243-BB8A-E206234C6623}"/>
              </a:ext>
            </a:extLst>
          </p:cNvPr>
          <p:cNvSpPr>
            <a:spLocks noGrp="1"/>
          </p:cNvSpPr>
          <p:nvPr>
            <p:ph type="body" idx="1"/>
          </p:nvPr>
        </p:nvSpPr>
        <p:spPr>
          <a:xfrm>
            <a:off x="755072" y="1960708"/>
            <a:ext cx="10515600" cy="4351338"/>
          </a:xfrm>
          <a:prstGeom prst="rect">
            <a:avLst/>
          </a:prstGeom>
        </p:spPr>
        <p:txBody>
          <a:bodyPr vert="horz" lIns="0" tIns="0" rIns="0" bIns="0" rtlCol="0">
            <a:noAutofit/>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pic>
        <p:nvPicPr>
          <p:cNvPr id="10" name="Bildobjekt 9">
            <a:extLst>
              <a:ext uri="{FF2B5EF4-FFF2-40B4-BE49-F238E27FC236}">
                <a16:creationId xmlns:a16="http://schemas.microsoft.com/office/drawing/2014/main" id="{6CBB460D-1B7A-4441-A3D9-64BD73112B98}"/>
              </a:ext>
            </a:extLst>
          </p:cNvPr>
          <p:cNvPicPr>
            <a:picLocks noChangeAspect="1"/>
          </p:cNvPicPr>
          <p:nvPr userDrawn="1"/>
        </p:nvPicPr>
        <p:blipFill>
          <a:blip r:embed="rId20" cstate="email">
            <a:extLst>
              <a:ext uri="{28A0092B-C50C-407E-A947-70E740481C1C}">
                <a14:useLocalDpi xmlns:a14="http://schemas.microsoft.com/office/drawing/2010/main"/>
              </a:ext>
            </a:extLst>
          </a:blip>
          <a:stretch>
            <a:fillRect/>
          </a:stretch>
        </p:blipFill>
        <p:spPr>
          <a:xfrm>
            <a:off x="260072" y="258978"/>
            <a:ext cx="503569" cy="506904"/>
          </a:xfrm>
          <a:prstGeom prst="rect">
            <a:avLst/>
          </a:prstGeom>
        </p:spPr>
      </p:pic>
    </p:spTree>
    <p:extLst>
      <p:ext uri="{BB962C8B-B14F-4D97-AF65-F5344CB8AC3E}">
        <p14:creationId xmlns:p14="http://schemas.microsoft.com/office/powerpoint/2010/main" val="4156250710"/>
      </p:ext>
    </p:extLst>
  </p:cSld>
  <p:clrMap bg1="lt1" tx1="dk1" bg2="lt2" tx2="dk2" accent1="accent1" accent2="accent2" accent3="accent3" accent4="accent4" accent5="accent5" accent6="accent6" hlink="hlink" folHlink="folHlink"/>
  <p:sldLayoutIdLst>
    <p:sldLayoutId id="2147483691" r:id="rId1"/>
    <p:sldLayoutId id="2147483664" r:id="rId2"/>
    <p:sldLayoutId id="2147483665" r:id="rId3"/>
    <p:sldLayoutId id="2147483667" r:id="rId4"/>
    <p:sldLayoutId id="2147483666" r:id="rId5"/>
    <p:sldLayoutId id="2147483652" r:id="rId6"/>
    <p:sldLayoutId id="2147483694" r:id="rId7"/>
    <p:sldLayoutId id="2147483677" r:id="rId8"/>
    <p:sldLayoutId id="2147483678" r:id="rId9"/>
    <p:sldLayoutId id="2147483679" r:id="rId10"/>
    <p:sldLayoutId id="2147483680" r:id="rId11"/>
    <p:sldLayoutId id="2147483681" r:id="rId12"/>
    <p:sldLayoutId id="2147483682" r:id="rId13"/>
    <p:sldLayoutId id="2147483695" r:id="rId14"/>
    <p:sldLayoutId id="2147483684" r:id="rId15"/>
    <p:sldLayoutId id="2147483685" r:id="rId16"/>
    <p:sldLayoutId id="2147483693" r:id="rId17"/>
    <p:sldLayoutId id="2147483696" r:id="rId1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ts val="3600"/>
        </a:lnSpc>
        <a:spcBef>
          <a:spcPct val="0"/>
        </a:spcBef>
        <a:buNone/>
        <a:defRPr sz="3400" b="1" kern="1200">
          <a:solidFill>
            <a:schemeClr val="tx1"/>
          </a:solidFill>
          <a:latin typeface="+mj-lt"/>
          <a:ea typeface="+mj-ea"/>
          <a:cs typeface="+mj-cs"/>
        </a:defRPr>
      </a:lvl1pPr>
    </p:titleStyle>
    <p:bodyStyle>
      <a:lvl1pPr marL="228600" indent="-228600" algn="l" defTabSz="914400" rtl="0" eaLnBrk="1" latinLnBrk="0" hangingPunct="1">
        <a:lnSpc>
          <a:spcPts val="3000"/>
        </a:lnSpc>
        <a:spcBef>
          <a:spcPts val="1000"/>
        </a:spcBef>
        <a:buSzPct val="90000"/>
        <a:buFont typeface="Arial" panose="020B0604020202020204" pitchFamily="34" charset="0"/>
        <a:buChar char="•"/>
        <a:defRPr sz="2400" kern="1200">
          <a:solidFill>
            <a:schemeClr val="tx1"/>
          </a:solidFill>
          <a:latin typeface="+mn-lt"/>
          <a:ea typeface="+mn-ea"/>
          <a:cs typeface="+mn-cs"/>
        </a:defRPr>
      </a:lvl1pPr>
      <a:lvl2pPr marL="468313" indent="-219075" algn="l" defTabSz="914400" rtl="0" eaLnBrk="1" latinLnBrk="0" hangingPunct="1">
        <a:lnSpc>
          <a:spcPct val="90000"/>
        </a:lnSpc>
        <a:spcBef>
          <a:spcPts val="300"/>
        </a:spcBef>
        <a:buSzPct val="90000"/>
        <a:buFont typeface="Arial" panose="020B0604020202020204" pitchFamily="34" charset="0"/>
        <a:buChar char="–"/>
        <a:defRPr sz="2000" kern="1200">
          <a:solidFill>
            <a:schemeClr val="tx1"/>
          </a:solidFill>
          <a:latin typeface="+mn-lt"/>
          <a:ea typeface="+mn-ea"/>
          <a:cs typeface="+mn-cs"/>
        </a:defRPr>
      </a:lvl2pPr>
      <a:lvl3pPr marL="468313" indent="-219075" algn="l" defTabSz="914400" rtl="0" eaLnBrk="1" latinLnBrk="0" hangingPunct="1">
        <a:lnSpc>
          <a:spcPct val="90000"/>
        </a:lnSpc>
        <a:spcBef>
          <a:spcPts val="300"/>
        </a:spcBef>
        <a:buSzPct val="90000"/>
        <a:buFont typeface="Arial" panose="020B0604020202020204" pitchFamily="34" charset="0"/>
        <a:buChar char="–"/>
        <a:defRPr sz="2000" kern="1200">
          <a:solidFill>
            <a:schemeClr val="tx1"/>
          </a:solidFill>
          <a:latin typeface="+mn-lt"/>
          <a:ea typeface="+mn-ea"/>
          <a:cs typeface="+mn-cs"/>
        </a:defRPr>
      </a:lvl3pPr>
      <a:lvl4pPr marL="468313" indent="-219075" algn="l" defTabSz="914400" rtl="0" eaLnBrk="1" latinLnBrk="0" hangingPunct="1">
        <a:lnSpc>
          <a:spcPct val="90000"/>
        </a:lnSpc>
        <a:spcBef>
          <a:spcPts val="300"/>
        </a:spcBef>
        <a:buSzPct val="90000"/>
        <a:buFont typeface="Arial" panose="020B0604020202020204" pitchFamily="34" charset="0"/>
        <a:buChar char="–"/>
        <a:defRPr sz="2000" kern="1200">
          <a:solidFill>
            <a:schemeClr val="tx1"/>
          </a:solidFill>
          <a:latin typeface="+mn-lt"/>
          <a:ea typeface="+mn-ea"/>
          <a:cs typeface="+mn-cs"/>
        </a:defRPr>
      </a:lvl4pPr>
      <a:lvl5pPr marL="468313" indent="-219075" algn="l" defTabSz="914400" rtl="0" eaLnBrk="1" latinLnBrk="0" hangingPunct="1">
        <a:lnSpc>
          <a:spcPct val="90000"/>
        </a:lnSpc>
        <a:spcBef>
          <a:spcPts val="300"/>
        </a:spcBef>
        <a:buSzPct val="90000"/>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xml"/><Relationship Id="rId1" Type="http://schemas.openxmlformats.org/officeDocument/2006/relationships/slideLayout" Target="../slideLayouts/slideLayout8.xml"/><Relationship Id="rId4" Type="http://schemas.openxmlformats.org/officeDocument/2006/relationships/image" Target="../media/image1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cran.r-project.org/" TargetMode="External"/><Relationship Id="rId2" Type="http://schemas.openxmlformats.org/officeDocument/2006/relationships/notesSlide" Target="../notesSlides/notesSlide5.xml"/><Relationship Id="rId1" Type="http://schemas.openxmlformats.org/officeDocument/2006/relationships/slideLayout" Target="../slideLayouts/slideLayout8.xml"/><Relationship Id="rId5" Type="http://schemas.openxmlformats.org/officeDocument/2006/relationships/image" Target="../media/image13.png"/><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5.png"/><Relationship Id="rId7" Type="http://schemas.openxmlformats.org/officeDocument/2006/relationships/image" Target="../media/image28.png"/><Relationship Id="rId2" Type="http://schemas.openxmlformats.org/officeDocument/2006/relationships/hyperlink" Target="https://cran.r-project.org/" TargetMode="External"/><Relationship Id="rId1" Type="http://schemas.openxmlformats.org/officeDocument/2006/relationships/slideLayout" Target="../slideLayouts/slideLayout8.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hyperlink" Target="http://www.bioconductor.org/" TargetMode="External"/><Relationship Id="rId7" Type="http://schemas.openxmlformats.org/officeDocument/2006/relationships/image" Target="../media/image13.png"/><Relationship Id="rId2" Type="http://schemas.openxmlformats.org/officeDocument/2006/relationships/hyperlink" Target="https://cran.r-project.org/" TargetMode="External"/><Relationship Id="rId1" Type="http://schemas.openxmlformats.org/officeDocument/2006/relationships/slideLayout" Target="../slideLayouts/slideLayout8.xml"/><Relationship Id="rId6" Type="http://schemas.openxmlformats.org/officeDocument/2006/relationships/image" Target="../media/image25.png"/><Relationship Id="rId5" Type="http://schemas.openxmlformats.org/officeDocument/2006/relationships/hyperlink" Target="https://github.com/" TargetMode="External"/><Relationship Id="rId4" Type="http://schemas.openxmlformats.org/officeDocument/2006/relationships/hyperlink" Target="https://r-forge.r-project.org/"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xml"/><Relationship Id="rId1" Type="http://schemas.openxmlformats.org/officeDocument/2006/relationships/slideLayout" Target="../slideLayouts/slideLayout18.xml"/><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9.xml"/><Relationship Id="rId1" Type="http://schemas.openxmlformats.org/officeDocument/2006/relationships/slideLayout" Target="../slideLayouts/slideLayout18.xml"/><Relationship Id="rId5" Type="http://schemas.openxmlformats.org/officeDocument/2006/relationships/image" Target="../media/image34.png"/><Relationship Id="rId4" Type="http://schemas.openxmlformats.org/officeDocument/2006/relationships/image" Target="../media/image3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0.xml"/><Relationship Id="rId1" Type="http://schemas.openxmlformats.org/officeDocument/2006/relationships/slideLayout" Target="../slideLayouts/slideLayout18.xml"/><Relationship Id="rId5" Type="http://schemas.openxmlformats.org/officeDocument/2006/relationships/image" Target="../media/image37.png"/><Relationship Id="rId4" Type="http://schemas.openxmlformats.org/officeDocument/2006/relationships/image" Target="../media/image36.png"/></Relationships>
</file>

<file path=ppt/slides/_rels/slide2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8.xml"/><Relationship Id="rId4" Type="http://schemas.openxmlformats.org/officeDocument/2006/relationships/image" Target="../media/image13.png"/></Relationships>
</file>

<file path=ppt/slides/_rels/slide3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13.png"/><Relationship Id="rId1" Type="http://schemas.openxmlformats.org/officeDocument/2006/relationships/slideLayout" Target="../slideLayouts/slideLayout8.xml"/><Relationship Id="rId5" Type="http://schemas.openxmlformats.org/officeDocument/2006/relationships/image" Target="../media/image38.png"/><Relationship Id="rId4" Type="http://schemas.openxmlformats.org/officeDocument/2006/relationships/image" Target="../media/image41.png"/></Relationships>
</file>

<file path=ppt/slides/_rels/slide3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8.xml"/><Relationship Id="rId4" Type="http://schemas.openxmlformats.org/officeDocument/2006/relationships/image" Target="../media/image42.png"/></Relationships>
</file>

<file path=ppt/slides/_rels/slide3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8.xml"/><Relationship Id="rId4" Type="http://schemas.openxmlformats.org/officeDocument/2006/relationships/image" Target="../media/image43.png"/></Relationships>
</file>

<file path=ppt/slides/_rels/slide3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3" Type="http://schemas.openxmlformats.org/officeDocument/2006/relationships/hyperlink" Target="https://orcid.org/0000-0002-0885-003X" TargetMode="External"/><Relationship Id="rId2" Type="http://schemas.openxmlformats.org/officeDocument/2006/relationships/hyperlink" Target="https://github.com/NBISweden" TargetMode="Externa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8.xml"/><Relationship Id="rId4" Type="http://schemas.openxmlformats.org/officeDocument/2006/relationships/image" Target="../media/image15.png"/></Relationships>
</file>

<file path=ppt/slides/_rels/slide5.xml.rels><?xml version="1.0" encoding="UTF-8" standalone="yes"?>
<Relationships xmlns="http://schemas.openxmlformats.org/package/2006/relationships"><Relationship Id="rId8" Type="http://schemas.openxmlformats.org/officeDocument/2006/relationships/hyperlink" Target="https://www.tidyverse.org/" TargetMode="External"/><Relationship Id="rId3" Type="http://schemas.openxmlformats.org/officeDocument/2006/relationships/hyperlink" Target="https://bit.ly/35kn99L" TargetMode="External"/><Relationship Id="rId7" Type="http://schemas.openxmlformats.org/officeDocument/2006/relationships/image" Target="../media/image19.png"/><Relationship Id="rId2" Type="http://schemas.openxmlformats.org/officeDocument/2006/relationships/image" Target="../media/image16.png"/><Relationship Id="rId1" Type="http://schemas.openxmlformats.org/officeDocument/2006/relationships/slideLayout" Target="../slideLayouts/slideLayout8.xml"/><Relationship Id="rId6" Type="http://schemas.openxmlformats.org/officeDocument/2006/relationships/image" Target="../media/image18.jpeg"/><Relationship Id="rId5" Type="http://schemas.openxmlformats.org/officeDocument/2006/relationships/image" Target="../media/image17.jpeg"/><Relationship Id="rId4" Type="http://schemas.openxmlformats.org/officeDocument/2006/relationships/hyperlink" Target="https://en.wikipedia.org/wiki/Ross_Ihaka"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10.xml"/><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70" name="Picture 6" descr="R súper básico para súper principiantes | Udemy">
            <a:extLst>
              <a:ext uri="{FF2B5EF4-FFF2-40B4-BE49-F238E27FC236}">
                <a16:creationId xmlns:a16="http://schemas.microsoft.com/office/drawing/2014/main" id="{312A9BC5-7A31-E0CB-1BF1-2CD41715B7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17220" y="2310581"/>
            <a:ext cx="5952974" cy="334954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
        <p:nvSpPr>
          <p:cNvPr id="2" name="Text Placeholder 1"/>
          <p:cNvSpPr>
            <a:spLocks noGrp="1"/>
          </p:cNvSpPr>
          <p:nvPr>
            <p:ph type="body" sz="quarter" idx="11"/>
          </p:nvPr>
        </p:nvSpPr>
        <p:spPr/>
        <p:txBody>
          <a:bodyPr/>
          <a:lstStyle/>
          <a:p>
            <a:endParaRPr lang="en-US" dirty="0"/>
          </a:p>
        </p:txBody>
      </p:sp>
      <p:sp>
        <p:nvSpPr>
          <p:cNvPr id="3" name="Picture Placeholder 2"/>
          <p:cNvSpPr>
            <a:spLocks noGrp="1"/>
          </p:cNvSpPr>
          <p:nvPr>
            <p:ph type="pic" sz="quarter" idx="10"/>
          </p:nvPr>
        </p:nvSpPr>
        <p:spPr/>
        <p:txBody>
          <a:bodyPr/>
          <a:lstStyle/>
          <a:p>
            <a:endParaRPr lang="en-SE"/>
          </a:p>
        </p:txBody>
      </p:sp>
      <p:sp>
        <p:nvSpPr>
          <p:cNvPr id="4" name="Title 3"/>
          <p:cNvSpPr>
            <a:spLocks noGrp="1"/>
          </p:cNvSpPr>
          <p:nvPr>
            <p:ph type="title"/>
          </p:nvPr>
        </p:nvSpPr>
        <p:spPr>
          <a:xfrm>
            <a:off x="172944" y="263601"/>
            <a:ext cx="10524922" cy="1868556"/>
          </a:xfrm>
        </p:spPr>
        <p:txBody>
          <a:bodyPr/>
          <a:lstStyle/>
          <a:p>
            <a:pPr algn="ctr"/>
            <a:r>
              <a:rPr lang="en-US" sz="5400" dirty="0">
                <a:solidFill>
                  <a:srgbClr val="00B050"/>
                </a:solidFill>
              </a:rPr>
              <a:t>Introduction to basic R</a:t>
            </a:r>
            <a:endParaRPr lang="en-US" sz="5400" i="1" dirty="0">
              <a:solidFill>
                <a:srgbClr val="00B050"/>
              </a:solidFill>
            </a:endParaRPr>
          </a:p>
        </p:txBody>
      </p:sp>
      <p:sp>
        <p:nvSpPr>
          <p:cNvPr id="5" name="TextBox 4">
            <a:extLst>
              <a:ext uri="{FF2B5EF4-FFF2-40B4-BE49-F238E27FC236}">
                <a16:creationId xmlns:a16="http://schemas.microsoft.com/office/drawing/2014/main" id="{8439637E-9584-A456-C6DE-83EBE68CFB2C}"/>
              </a:ext>
            </a:extLst>
          </p:cNvPr>
          <p:cNvSpPr txBox="1"/>
          <p:nvPr/>
        </p:nvSpPr>
        <p:spPr>
          <a:xfrm>
            <a:off x="3540318" y="5838545"/>
            <a:ext cx="4106779" cy="914400"/>
          </a:xfrm>
          <a:prstGeom prst="rect">
            <a:avLst/>
          </a:prstGeom>
          <a:noFill/>
        </p:spPr>
        <p:txBody>
          <a:bodyPr wrap="none" lIns="0" tIns="0" rIns="0" bIns="0" rtlCol="0">
            <a:noAutofit/>
          </a:bodyPr>
          <a:lstStyle/>
          <a:p>
            <a:pPr algn="ctr">
              <a:lnSpc>
                <a:spcPts val="3000"/>
              </a:lnSpc>
            </a:pPr>
            <a:r>
              <a:rPr lang="en-US" sz="2400" dirty="0"/>
              <a:t>Abu Bakar Siddique</a:t>
            </a:r>
            <a:br>
              <a:rPr lang="en-US" sz="2400" dirty="0"/>
            </a:br>
            <a:r>
              <a:rPr lang="en-US" dirty="0"/>
              <a:t>Bioinformatician, SLUBI</a:t>
            </a:r>
            <a:endParaRPr lang="en-SE" dirty="0"/>
          </a:p>
        </p:txBody>
      </p:sp>
      <p:pic>
        <p:nvPicPr>
          <p:cNvPr id="6" name="Content Placeholder 6">
            <a:extLst>
              <a:ext uri="{FF2B5EF4-FFF2-40B4-BE49-F238E27FC236}">
                <a16:creationId xmlns:a16="http://schemas.microsoft.com/office/drawing/2014/main" id="{39486AA7-6B86-AC5D-E5BA-96AC0FE39DF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78019" y="240090"/>
            <a:ext cx="736787" cy="899793"/>
          </a:xfrm>
          <a:prstGeom prst="rect">
            <a:avLst/>
          </a:prstGeom>
        </p:spPr>
      </p:pic>
    </p:spTree>
    <p:extLst>
      <p:ext uri="{BB962C8B-B14F-4D97-AF65-F5344CB8AC3E}">
        <p14:creationId xmlns:p14="http://schemas.microsoft.com/office/powerpoint/2010/main" val="4061052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Interacting with R</a:t>
            </a:r>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761940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5CFF2E0-7630-8BCD-5041-7DB9CCEA8D1C}"/>
              </a:ext>
            </a:extLst>
          </p:cNvPr>
          <p:cNvSpPr>
            <a:spLocks noGrp="1"/>
          </p:cNvSpPr>
          <p:nvPr>
            <p:ph type="body" sz="quarter" idx="11"/>
          </p:nvPr>
        </p:nvSpPr>
        <p:spPr/>
        <p:txBody>
          <a:bodyPr/>
          <a:lstStyle/>
          <a:p>
            <a:endParaRPr lang="en-SE"/>
          </a:p>
        </p:txBody>
      </p:sp>
      <p:sp>
        <p:nvSpPr>
          <p:cNvPr id="3" name="Picture Placeholder 2">
            <a:extLst>
              <a:ext uri="{FF2B5EF4-FFF2-40B4-BE49-F238E27FC236}">
                <a16:creationId xmlns:a16="http://schemas.microsoft.com/office/drawing/2014/main" id="{A1642897-2B1C-83E2-697C-6DA22922A174}"/>
              </a:ext>
            </a:extLst>
          </p:cNvPr>
          <p:cNvSpPr>
            <a:spLocks noGrp="1"/>
          </p:cNvSpPr>
          <p:nvPr>
            <p:ph type="pic" sz="quarter" idx="10"/>
          </p:nvPr>
        </p:nvSpPr>
        <p:spPr/>
        <p:txBody>
          <a:bodyPr/>
          <a:lstStyle/>
          <a:p>
            <a:endParaRPr lang="en-SE"/>
          </a:p>
        </p:txBody>
      </p:sp>
      <p:sp>
        <p:nvSpPr>
          <p:cNvPr id="4" name="Title 3">
            <a:extLst>
              <a:ext uri="{FF2B5EF4-FFF2-40B4-BE49-F238E27FC236}">
                <a16:creationId xmlns:a16="http://schemas.microsoft.com/office/drawing/2014/main" id="{9F6244B0-6B98-3E87-684B-9CB8F612F6AF}"/>
              </a:ext>
            </a:extLst>
          </p:cNvPr>
          <p:cNvSpPr>
            <a:spLocks noGrp="1"/>
          </p:cNvSpPr>
          <p:nvPr>
            <p:ph type="title"/>
          </p:nvPr>
        </p:nvSpPr>
        <p:spPr/>
        <p:txBody>
          <a:bodyPr/>
          <a:lstStyle/>
          <a:p>
            <a:r>
              <a:rPr lang="en-US" dirty="0"/>
              <a:t>Packages</a:t>
            </a:r>
            <a:endParaRPr lang="en-SE" dirty="0"/>
          </a:p>
        </p:txBody>
      </p:sp>
      <p:sp>
        <p:nvSpPr>
          <p:cNvPr id="5" name="Content Placeholder 4">
            <a:extLst>
              <a:ext uri="{FF2B5EF4-FFF2-40B4-BE49-F238E27FC236}">
                <a16:creationId xmlns:a16="http://schemas.microsoft.com/office/drawing/2014/main" id="{7F529AB5-FA62-65EB-5FDA-12CC88626828}"/>
              </a:ext>
            </a:extLst>
          </p:cNvPr>
          <p:cNvSpPr>
            <a:spLocks noGrp="1"/>
          </p:cNvSpPr>
          <p:nvPr>
            <p:ph idx="1"/>
          </p:nvPr>
        </p:nvSpPr>
        <p:spPr/>
        <p:txBody>
          <a:bodyPr/>
          <a:lstStyle/>
          <a:p>
            <a:r>
              <a:rPr lang="en-US" dirty="0"/>
              <a:t>developed </a:t>
            </a:r>
            <a:r>
              <a:rPr lang="en-US" dirty="0">
                <a:solidFill>
                  <a:srgbClr val="00B050"/>
                </a:solidFill>
              </a:rPr>
              <a:t>by </a:t>
            </a:r>
            <a:r>
              <a:rPr lang="en-US" dirty="0"/>
              <a:t>the </a:t>
            </a:r>
            <a:r>
              <a:rPr lang="en-US" dirty="0">
                <a:solidFill>
                  <a:srgbClr val="00B050"/>
                </a:solidFill>
              </a:rPr>
              <a:t>community</a:t>
            </a:r>
          </a:p>
          <a:p>
            <a:r>
              <a:rPr lang="en-US" dirty="0"/>
              <a:t>cover several very </a:t>
            </a:r>
            <a:r>
              <a:rPr lang="en-US" dirty="0">
                <a:solidFill>
                  <a:srgbClr val="00B050"/>
                </a:solidFill>
              </a:rPr>
              <a:t>diverse areas </a:t>
            </a:r>
            <a:r>
              <a:rPr lang="en-US" dirty="0"/>
              <a:t>of science/life</a:t>
            </a:r>
          </a:p>
          <a:p>
            <a:r>
              <a:rPr lang="en-US" dirty="0">
                <a:solidFill>
                  <a:srgbClr val="00B050"/>
                </a:solidFill>
              </a:rPr>
              <a:t>uniformly</a:t>
            </a:r>
            <a:r>
              <a:rPr lang="en-US" dirty="0"/>
              <a:t> structured and documented</a:t>
            </a:r>
          </a:p>
          <a:p>
            <a:r>
              <a:rPr lang="en-US" dirty="0"/>
              <a:t>organized in </a:t>
            </a:r>
            <a:r>
              <a:rPr lang="en-US" dirty="0">
                <a:solidFill>
                  <a:srgbClr val="00B050"/>
                </a:solidFill>
              </a:rPr>
              <a:t>repositories</a:t>
            </a:r>
            <a:r>
              <a:rPr lang="en-US" dirty="0"/>
              <a:t>:</a:t>
            </a:r>
          </a:p>
          <a:p>
            <a:pPr lvl="1">
              <a:buFont typeface="Arial" panose="020B0604020202020204" pitchFamily="34" charset="0"/>
              <a:buChar char="•"/>
            </a:pPr>
            <a:r>
              <a:rPr lang="en-US" b="0" i="0" u="none" strike="noStrike" dirty="0">
                <a:solidFill>
                  <a:srgbClr val="00B0F0"/>
                </a:solidFill>
                <a:effectLst/>
                <a:latin typeface="Source Sans Pro" panose="020B0503030403020204" pitchFamily="34" charset="0"/>
                <a:hlinkClick r:id="rId3">
                  <a:extLst>
                    <a:ext uri="{A12FA001-AC4F-418D-AE19-62706E023703}">
                      <ahyp:hlinkClr xmlns:ahyp="http://schemas.microsoft.com/office/drawing/2018/hyperlinkcolor" val="tx"/>
                    </a:ext>
                  </a:extLst>
                </a:hlinkClick>
              </a:rPr>
              <a:t>CRAN</a:t>
            </a:r>
            <a:endParaRPr lang="en-US" b="0" i="0" u="none" strike="noStrike" dirty="0">
              <a:solidFill>
                <a:srgbClr val="00B0F0"/>
              </a:solidFill>
              <a:effectLst/>
              <a:latin typeface="Source Sans Pro" panose="020B0503030403020204" pitchFamily="34" charset="0"/>
            </a:endParaRPr>
          </a:p>
          <a:p>
            <a:pPr marL="2286000" lvl="5" indent="0">
              <a:buNone/>
            </a:pPr>
            <a:r>
              <a:rPr lang="pl-PL" sz="2400" dirty="0">
                <a:solidFill>
                  <a:srgbClr val="00B0F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install.packages("</a:t>
            </a:r>
            <a:r>
              <a:rPr lang="en-GB" sz="2400" dirty="0" err="1">
                <a:solidFill>
                  <a:srgbClr val="00B0F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tidyverse</a:t>
            </a:r>
            <a:r>
              <a:rPr lang="pl-PL" sz="2400" dirty="0">
                <a:solidFill>
                  <a:srgbClr val="00B0F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a:t>
            </a:r>
          </a:p>
          <a:p>
            <a:pPr marL="2286000" lvl="5" indent="0">
              <a:buNone/>
            </a:pPr>
            <a:endParaRPr lang="en-GB" sz="2400">
              <a:solidFill>
                <a:srgbClr val="00B0F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endParaRPr>
          </a:p>
          <a:p>
            <a:pPr marL="2286000" lvl="5" indent="0">
              <a:buNone/>
            </a:pPr>
            <a:r>
              <a:rPr lang="pl-PL" sz="2400" dirty="0">
                <a:solidFill>
                  <a:srgbClr val="00B0F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library("</a:t>
            </a:r>
            <a:r>
              <a:rPr lang="en-GB" sz="2400" dirty="0" err="1">
                <a:solidFill>
                  <a:srgbClr val="00B0F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tidyverse</a:t>
            </a:r>
            <a:r>
              <a:rPr lang="pl-PL" sz="2400" dirty="0">
                <a:solidFill>
                  <a:srgbClr val="00B0F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a:t>
            </a:r>
            <a:endParaRPr lang="en-US" sz="2400" i="0" dirty="0">
              <a:solidFill>
                <a:srgbClr val="00B0F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endParaRPr>
          </a:p>
        </p:txBody>
      </p:sp>
      <p:pic>
        <p:nvPicPr>
          <p:cNvPr id="6" name="Picture 5">
            <a:extLst>
              <a:ext uri="{FF2B5EF4-FFF2-40B4-BE49-F238E27FC236}">
                <a16:creationId xmlns:a16="http://schemas.microsoft.com/office/drawing/2014/main" id="{D729A581-5E1A-E3FD-50C5-A7AF83F5886B}"/>
              </a:ext>
            </a:extLst>
          </p:cNvPr>
          <p:cNvPicPr>
            <a:picLocks noChangeAspect="1"/>
          </p:cNvPicPr>
          <p:nvPr/>
        </p:nvPicPr>
        <p:blipFill>
          <a:blip r:embed="rId4"/>
          <a:stretch>
            <a:fillRect/>
          </a:stretch>
        </p:blipFill>
        <p:spPr>
          <a:xfrm>
            <a:off x="8456533" y="1889193"/>
            <a:ext cx="2626468" cy="2626468"/>
          </a:xfrm>
          <a:prstGeom prst="rect">
            <a:avLst/>
          </a:prstGeom>
        </p:spPr>
      </p:pic>
      <p:pic>
        <p:nvPicPr>
          <p:cNvPr id="7" name="Content Placeholder 6">
            <a:extLst>
              <a:ext uri="{FF2B5EF4-FFF2-40B4-BE49-F238E27FC236}">
                <a16:creationId xmlns:a16="http://schemas.microsoft.com/office/drawing/2014/main" id="{55CD43A5-5435-4837-0D83-563259E6A4C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078019" y="240090"/>
            <a:ext cx="736787" cy="899793"/>
          </a:xfrm>
          <a:prstGeom prst="rect">
            <a:avLst/>
          </a:prstGeom>
        </p:spPr>
      </p:pic>
    </p:spTree>
    <p:extLst>
      <p:ext uri="{BB962C8B-B14F-4D97-AF65-F5344CB8AC3E}">
        <p14:creationId xmlns:p14="http://schemas.microsoft.com/office/powerpoint/2010/main" val="2531764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5CFF2E0-7630-8BCD-5041-7DB9CCEA8D1C}"/>
              </a:ext>
            </a:extLst>
          </p:cNvPr>
          <p:cNvSpPr>
            <a:spLocks noGrp="1"/>
          </p:cNvSpPr>
          <p:nvPr>
            <p:ph type="body" sz="quarter" idx="11"/>
          </p:nvPr>
        </p:nvSpPr>
        <p:spPr/>
        <p:txBody>
          <a:bodyPr/>
          <a:lstStyle/>
          <a:p>
            <a:endParaRPr lang="en-SE"/>
          </a:p>
        </p:txBody>
      </p:sp>
      <p:sp>
        <p:nvSpPr>
          <p:cNvPr id="3" name="Picture Placeholder 2">
            <a:extLst>
              <a:ext uri="{FF2B5EF4-FFF2-40B4-BE49-F238E27FC236}">
                <a16:creationId xmlns:a16="http://schemas.microsoft.com/office/drawing/2014/main" id="{A1642897-2B1C-83E2-697C-6DA22922A174}"/>
              </a:ext>
            </a:extLst>
          </p:cNvPr>
          <p:cNvSpPr>
            <a:spLocks noGrp="1"/>
          </p:cNvSpPr>
          <p:nvPr>
            <p:ph type="pic" sz="quarter" idx="10"/>
          </p:nvPr>
        </p:nvSpPr>
        <p:spPr/>
        <p:txBody>
          <a:bodyPr/>
          <a:lstStyle/>
          <a:p>
            <a:endParaRPr lang="en-SE"/>
          </a:p>
        </p:txBody>
      </p:sp>
      <p:sp>
        <p:nvSpPr>
          <p:cNvPr id="4" name="Title 3">
            <a:extLst>
              <a:ext uri="{FF2B5EF4-FFF2-40B4-BE49-F238E27FC236}">
                <a16:creationId xmlns:a16="http://schemas.microsoft.com/office/drawing/2014/main" id="{9F6244B0-6B98-3E87-684B-9CB8F612F6AF}"/>
              </a:ext>
            </a:extLst>
          </p:cNvPr>
          <p:cNvSpPr>
            <a:spLocks noGrp="1"/>
          </p:cNvSpPr>
          <p:nvPr>
            <p:ph type="title"/>
          </p:nvPr>
        </p:nvSpPr>
        <p:spPr/>
        <p:txBody>
          <a:bodyPr/>
          <a:lstStyle/>
          <a:p>
            <a:r>
              <a:rPr lang="en-US" dirty="0"/>
              <a:t>Packages</a:t>
            </a:r>
            <a:endParaRPr lang="en-SE" dirty="0"/>
          </a:p>
        </p:txBody>
      </p:sp>
      <p:sp>
        <p:nvSpPr>
          <p:cNvPr id="5" name="Content Placeholder 4">
            <a:extLst>
              <a:ext uri="{FF2B5EF4-FFF2-40B4-BE49-F238E27FC236}">
                <a16:creationId xmlns:a16="http://schemas.microsoft.com/office/drawing/2014/main" id="{7F529AB5-FA62-65EB-5FDA-12CC88626828}"/>
              </a:ext>
            </a:extLst>
          </p:cNvPr>
          <p:cNvSpPr>
            <a:spLocks noGrp="1"/>
          </p:cNvSpPr>
          <p:nvPr>
            <p:ph idx="1"/>
          </p:nvPr>
        </p:nvSpPr>
        <p:spPr/>
        <p:txBody>
          <a:bodyPr/>
          <a:lstStyle/>
          <a:p>
            <a:r>
              <a:rPr lang="en-US" dirty="0"/>
              <a:t>developed </a:t>
            </a:r>
            <a:r>
              <a:rPr lang="en-US" dirty="0">
                <a:solidFill>
                  <a:srgbClr val="00B050"/>
                </a:solidFill>
              </a:rPr>
              <a:t>by </a:t>
            </a:r>
            <a:r>
              <a:rPr lang="en-US" dirty="0"/>
              <a:t>the </a:t>
            </a:r>
            <a:r>
              <a:rPr lang="en-US" dirty="0">
                <a:solidFill>
                  <a:srgbClr val="00B050"/>
                </a:solidFill>
              </a:rPr>
              <a:t>community</a:t>
            </a:r>
          </a:p>
          <a:p>
            <a:r>
              <a:rPr lang="en-US" dirty="0"/>
              <a:t>cover several very </a:t>
            </a:r>
            <a:r>
              <a:rPr lang="en-US" dirty="0">
                <a:solidFill>
                  <a:srgbClr val="00B050"/>
                </a:solidFill>
              </a:rPr>
              <a:t>diverse areas </a:t>
            </a:r>
            <a:r>
              <a:rPr lang="en-US" dirty="0"/>
              <a:t>of science/life</a:t>
            </a:r>
          </a:p>
          <a:p>
            <a:r>
              <a:rPr lang="en-US" dirty="0">
                <a:solidFill>
                  <a:srgbClr val="00B050"/>
                </a:solidFill>
              </a:rPr>
              <a:t>uniformly</a:t>
            </a:r>
            <a:r>
              <a:rPr lang="en-US" dirty="0"/>
              <a:t> structured and documented</a:t>
            </a:r>
          </a:p>
          <a:p>
            <a:r>
              <a:rPr lang="en-US" dirty="0"/>
              <a:t>organized in </a:t>
            </a:r>
            <a:r>
              <a:rPr lang="en-US" dirty="0">
                <a:solidFill>
                  <a:srgbClr val="00B050"/>
                </a:solidFill>
              </a:rPr>
              <a:t>repositories</a:t>
            </a:r>
            <a:r>
              <a:rPr lang="en-US" dirty="0"/>
              <a:t>:</a:t>
            </a:r>
          </a:p>
          <a:p>
            <a:pPr lvl="1">
              <a:buFont typeface="Arial" panose="020B0604020202020204" pitchFamily="34" charset="0"/>
              <a:buChar char="•"/>
            </a:pPr>
            <a:r>
              <a:rPr lang="en-US" b="0" i="0" u="none" strike="noStrike" dirty="0">
                <a:solidFill>
                  <a:srgbClr val="00B0F0"/>
                </a:solidFill>
                <a:effectLst/>
                <a:latin typeface="Source Sans Pro" panose="020B0503030403020204" pitchFamily="34" charset="0"/>
                <a:hlinkClick r:id="rId2">
                  <a:extLst>
                    <a:ext uri="{A12FA001-AC4F-418D-AE19-62706E023703}">
                      <ahyp:hlinkClr xmlns:ahyp="http://schemas.microsoft.com/office/drawing/2018/hyperlinkcolor" val="tx"/>
                    </a:ext>
                  </a:extLst>
                </a:hlinkClick>
              </a:rPr>
              <a:t>CRAN</a:t>
            </a:r>
            <a:endParaRPr lang="en-US" b="0" i="0" dirty="0">
              <a:solidFill>
                <a:srgbClr val="00B0F0"/>
              </a:solidFill>
              <a:effectLst/>
              <a:latin typeface="Source Sans Pro" panose="020B0503030403020204" pitchFamily="34" charset="0"/>
            </a:endParaRPr>
          </a:p>
        </p:txBody>
      </p:sp>
      <p:pic>
        <p:nvPicPr>
          <p:cNvPr id="6" name="Picture 5">
            <a:extLst>
              <a:ext uri="{FF2B5EF4-FFF2-40B4-BE49-F238E27FC236}">
                <a16:creationId xmlns:a16="http://schemas.microsoft.com/office/drawing/2014/main" id="{D729A581-5E1A-E3FD-50C5-A7AF83F5886B}"/>
              </a:ext>
            </a:extLst>
          </p:cNvPr>
          <p:cNvPicPr>
            <a:picLocks noChangeAspect="1"/>
          </p:cNvPicPr>
          <p:nvPr/>
        </p:nvPicPr>
        <p:blipFill>
          <a:blip r:embed="rId3"/>
          <a:stretch>
            <a:fillRect/>
          </a:stretch>
        </p:blipFill>
        <p:spPr>
          <a:xfrm>
            <a:off x="8806465" y="3794144"/>
            <a:ext cx="2626468" cy="2626468"/>
          </a:xfrm>
          <a:prstGeom prst="rect">
            <a:avLst/>
          </a:prstGeom>
        </p:spPr>
      </p:pic>
      <p:pic>
        <p:nvPicPr>
          <p:cNvPr id="7" name="Content Placeholder 6">
            <a:extLst>
              <a:ext uri="{FF2B5EF4-FFF2-40B4-BE49-F238E27FC236}">
                <a16:creationId xmlns:a16="http://schemas.microsoft.com/office/drawing/2014/main" id="{55CD43A5-5435-4837-0D83-563259E6A4C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78019" y="240090"/>
            <a:ext cx="736787" cy="899793"/>
          </a:xfrm>
          <a:prstGeom prst="rect">
            <a:avLst/>
          </a:prstGeom>
        </p:spPr>
      </p:pic>
      <p:pic>
        <p:nvPicPr>
          <p:cNvPr id="1026" name="Picture 2">
            <a:extLst>
              <a:ext uri="{FF2B5EF4-FFF2-40B4-BE49-F238E27FC236}">
                <a16:creationId xmlns:a16="http://schemas.microsoft.com/office/drawing/2014/main" id="{EE7E4319-182C-DBEA-7BCA-8FF88AD1ADB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4513" y="654489"/>
            <a:ext cx="6667500" cy="509587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A14956AF-C068-471B-EC8C-EB541950120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44950" y="1297916"/>
            <a:ext cx="3543300" cy="28575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a:extLst>
              <a:ext uri="{FF2B5EF4-FFF2-40B4-BE49-F238E27FC236}">
                <a16:creationId xmlns:a16="http://schemas.microsoft.com/office/drawing/2014/main" id="{434AAF8C-B981-F48A-690B-E22CF7FCC22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b="81592"/>
          <a:stretch/>
        </p:blipFill>
        <p:spPr bwMode="auto">
          <a:xfrm>
            <a:off x="8348049" y="3089870"/>
            <a:ext cx="3543300" cy="52599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5C7DB4EC-8E31-28D4-D110-843DAC905992}"/>
              </a:ext>
            </a:extLst>
          </p:cNvPr>
          <p:cNvPicPr>
            <a:picLocks noChangeAspect="1"/>
          </p:cNvPicPr>
          <p:nvPr/>
        </p:nvPicPr>
        <p:blipFill>
          <a:blip r:embed="rId7"/>
          <a:stretch>
            <a:fillRect/>
          </a:stretch>
        </p:blipFill>
        <p:spPr>
          <a:xfrm>
            <a:off x="656877" y="5074413"/>
            <a:ext cx="7213971" cy="1638384"/>
          </a:xfrm>
          <a:prstGeom prst="rect">
            <a:avLst/>
          </a:prstGeom>
        </p:spPr>
      </p:pic>
      <p:pic>
        <p:nvPicPr>
          <p:cNvPr id="14" name="Picture 13">
            <a:extLst>
              <a:ext uri="{FF2B5EF4-FFF2-40B4-BE49-F238E27FC236}">
                <a16:creationId xmlns:a16="http://schemas.microsoft.com/office/drawing/2014/main" id="{B1352772-55EE-E0CD-64C8-68FCC29C36A5}"/>
              </a:ext>
            </a:extLst>
          </p:cNvPr>
          <p:cNvPicPr>
            <a:picLocks noChangeAspect="1"/>
          </p:cNvPicPr>
          <p:nvPr/>
        </p:nvPicPr>
        <p:blipFill>
          <a:blip r:embed="rId8"/>
          <a:stretch>
            <a:fillRect/>
          </a:stretch>
        </p:blipFill>
        <p:spPr>
          <a:xfrm>
            <a:off x="5091860" y="48078"/>
            <a:ext cx="4788146" cy="2667137"/>
          </a:xfrm>
          <a:prstGeom prst="rect">
            <a:avLst/>
          </a:prstGeom>
        </p:spPr>
      </p:pic>
    </p:spTree>
    <p:extLst>
      <p:ext uri="{BB962C8B-B14F-4D97-AF65-F5344CB8AC3E}">
        <p14:creationId xmlns:p14="http://schemas.microsoft.com/office/powerpoint/2010/main" val="5359690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5CFF2E0-7630-8BCD-5041-7DB9CCEA8D1C}"/>
              </a:ext>
            </a:extLst>
          </p:cNvPr>
          <p:cNvSpPr>
            <a:spLocks noGrp="1"/>
          </p:cNvSpPr>
          <p:nvPr>
            <p:ph type="body" sz="quarter" idx="11"/>
          </p:nvPr>
        </p:nvSpPr>
        <p:spPr/>
        <p:txBody>
          <a:bodyPr/>
          <a:lstStyle/>
          <a:p>
            <a:endParaRPr lang="en-SE"/>
          </a:p>
        </p:txBody>
      </p:sp>
      <p:sp>
        <p:nvSpPr>
          <p:cNvPr id="3" name="Picture Placeholder 2">
            <a:extLst>
              <a:ext uri="{FF2B5EF4-FFF2-40B4-BE49-F238E27FC236}">
                <a16:creationId xmlns:a16="http://schemas.microsoft.com/office/drawing/2014/main" id="{A1642897-2B1C-83E2-697C-6DA22922A174}"/>
              </a:ext>
            </a:extLst>
          </p:cNvPr>
          <p:cNvSpPr>
            <a:spLocks noGrp="1"/>
          </p:cNvSpPr>
          <p:nvPr>
            <p:ph type="pic" sz="quarter" idx="10"/>
          </p:nvPr>
        </p:nvSpPr>
        <p:spPr/>
        <p:txBody>
          <a:bodyPr/>
          <a:lstStyle/>
          <a:p>
            <a:endParaRPr lang="en-SE"/>
          </a:p>
        </p:txBody>
      </p:sp>
      <p:sp>
        <p:nvSpPr>
          <p:cNvPr id="4" name="Title 3">
            <a:extLst>
              <a:ext uri="{FF2B5EF4-FFF2-40B4-BE49-F238E27FC236}">
                <a16:creationId xmlns:a16="http://schemas.microsoft.com/office/drawing/2014/main" id="{9F6244B0-6B98-3E87-684B-9CB8F612F6AF}"/>
              </a:ext>
            </a:extLst>
          </p:cNvPr>
          <p:cNvSpPr>
            <a:spLocks noGrp="1"/>
          </p:cNvSpPr>
          <p:nvPr>
            <p:ph type="title"/>
          </p:nvPr>
        </p:nvSpPr>
        <p:spPr/>
        <p:txBody>
          <a:bodyPr/>
          <a:lstStyle/>
          <a:p>
            <a:r>
              <a:rPr lang="en-US" dirty="0"/>
              <a:t>Packages</a:t>
            </a:r>
            <a:endParaRPr lang="en-SE" dirty="0"/>
          </a:p>
        </p:txBody>
      </p:sp>
      <p:sp>
        <p:nvSpPr>
          <p:cNvPr id="5" name="Content Placeholder 4">
            <a:extLst>
              <a:ext uri="{FF2B5EF4-FFF2-40B4-BE49-F238E27FC236}">
                <a16:creationId xmlns:a16="http://schemas.microsoft.com/office/drawing/2014/main" id="{7F529AB5-FA62-65EB-5FDA-12CC88626828}"/>
              </a:ext>
            </a:extLst>
          </p:cNvPr>
          <p:cNvSpPr>
            <a:spLocks noGrp="1"/>
          </p:cNvSpPr>
          <p:nvPr>
            <p:ph idx="1"/>
          </p:nvPr>
        </p:nvSpPr>
        <p:spPr/>
        <p:txBody>
          <a:bodyPr/>
          <a:lstStyle/>
          <a:p>
            <a:r>
              <a:rPr lang="en-US" dirty="0"/>
              <a:t>developed </a:t>
            </a:r>
            <a:r>
              <a:rPr lang="en-US" dirty="0">
                <a:solidFill>
                  <a:srgbClr val="00B050"/>
                </a:solidFill>
              </a:rPr>
              <a:t>by </a:t>
            </a:r>
            <a:r>
              <a:rPr lang="en-US" dirty="0"/>
              <a:t>the </a:t>
            </a:r>
            <a:r>
              <a:rPr lang="en-US" dirty="0">
                <a:solidFill>
                  <a:srgbClr val="00B050"/>
                </a:solidFill>
              </a:rPr>
              <a:t>community</a:t>
            </a:r>
          </a:p>
          <a:p>
            <a:r>
              <a:rPr lang="en-US" dirty="0"/>
              <a:t>cover several very </a:t>
            </a:r>
            <a:r>
              <a:rPr lang="en-US" dirty="0">
                <a:solidFill>
                  <a:srgbClr val="00B050"/>
                </a:solidFill>
              </a:rPr>
              <a:t>diverse areas </a:t>
            </a:r>
            <a:r>
              <a:rPr lang="en-US" dirty="0"/>
              <a:t>of science/life</a:t>
            </a:r>
          </a:p>
          <a:p>
            <a:r>
              <a:rPr lang="en-US" dirty="0">
                <a:solidFill>
                  <a:srgbClr val="00B050"/>
                </a:solidFill>
              </a:rPr>
              <a:t>uniformly</a:t>
            </a:r>
            <a:r>
              <a:rPr lang="en-US" dirty="0"/>
              <a:t> structured and documented</a:t>
            </a:r>
          </a:p>
          <a:p>
            <a:r>
              <a:rPr lang="en-US" dirty="0"/>
              <a:t>organized in </a:t>
            </a:r>
            <a:r>
              <a:rPr lang="en-US" dirty="0">
                <a:solidFill>
                  <a:srgbClr val="00B050"/>
                </a:solidFill>
              </a:rPr>
              <a:t>repositories</a:t>
            </a:r>
            <a:r>
              <a:rPr lang="en-US" dirty="0"/>
              <a:t>:</a:t>
            </a:r>
          </a:p>
          <a:p>
            <a:pPr lvl="1">
              <a:buFont typeface="Arial" panose="020B0604020202020204" pitchFamily="34" charset="0"/>
              <a:buChar char="•"/>
            </a:pPr>
            <a:r>
              <a:rPr lang="en-US" b="0" i="0" u="none" strike="noStrike" dirty="0">
                <a:solidFill>
                  <a:schemeClr val="bg1">
                    <a:lumMod val="65000"/>
                  </a:schemeClr>
                </a:solidFill>
                <a:effectLst/>
                <a:latin typeface="Source Sans Pro" panose="020B0503030403020204" pitchFamily="34" charset="0"/>
                <a:hlinkClick r:id="rId2">
                  <a:extLst>
                    <a:ext uri="{A12FA001-AC4F-418D-AE19-62706E023703}">
                      <ahyp:hlinkClr xmlns:ahyp="http://schemas.microsoft.com/office/drawing/2018/hyperlinkcolor" val="tx"/>
                    </a:ext>
                  </a:extLst>
                </a:hlinkClick>
              </a:rPr>
              <a:t>CRAN</a:t>
            </a:r>
            <a:endParaRPr lang="en-US" b="0" i="0" dirty="0">
              <a:solidFill>
                <a:schemeClr val="bg1">
                  <a:lumMod val="65000"/>
                </a:schemeClr>
              </a:solidFill>
              <a:effectLst/>
              <a:latin typeface="Source Sans Pro" panose="020B0503030403020204" pitchFamily="34" charset="0"/>
            </a:endParaRPr>
          </a:p>
          <a:p>
            <a:pPr lvl="1">
              <a:buFont typeface="Arial" panose="020B0604020202020204" pitchFamily="34" charset="0"/>
              <a:buChar char="•"/>
            </a:pPr>
            <a:r>
              <a:rPr lang="en-US" b="0" i="0" u="none" strike="noStrike" dirty="0">
                <a:solidFill>
                  <a:srgbClr val="00B0F0"/>
                </a:solidFill>
                <a:effectLst/>
                <a:latin typeface="Source Sans Pro" panose="020B0503030403020204" pitchFamily="34" charset="0"/>
                <a:hlinkClick r:id="rId3">
                  <a:extLst>
                    <a:ext uri="{A12FA001-AC4F-418D-AE19-62706E023703}">
                      <ahyp:hlinkClr xmlns:ahyp="http://schemas.microsoft.com/office/drawing/2018/hyperlinkcolor" val="tx"/>
                    </a:ext>
                  </a:extLst>
                </a:hlinkClick>
              </a:rPr>
              <a:t>Bioconductor</a:t>
            </a:r>
            <a:endParaRPr lang="en-US" b="0" i="0" dirty="0">
              <a:solidFill>
                <a:srgbClr val="00B0F0"/>
              </a:solidFill>
              <a:effectLst/>
              <a:latin typeface="Source Sans Pro" panose="020B0503030403020204" pitchFamily="34" charset="0"/>
            </a:endParaRPr>
          </a:p>
          <a:p>
            <a:pPr lvl="1">
              <a:buFont typeface="Arial" panose="020B0604020202020204" pitchFamily="34" charset="0"/>
              <a:buChar char="•"/>
            </a:pPr>
            <a:r>
              <a:rPr lang="en-US" dirty="0">
                <a:solidFill>
                  <a:srgbClr val="00B0F0"/>
                </a:solidFill>
                <a:latin typeface="Source Sans Pro" panose="020B0503030403020204" pitchFamily="34" charset="0"/>
                <a:hlinkClick r:id="rId4">
                  <a:extLst>
                    <a:ext uri="{A12FA001-AC4F-418D-AE19-62706E023703}">
                      <ahyp:hlinkClr xmlns:ahyp="http://schemas.microsoft.com/office/drawing/2018/hyperlinkcolor" val="tx"/>
                    </a:ext>
                  </a:extLst>
                </a:hlinkClick>
              </a:rPr>
              <a:t>R-Forge</a:t>
            </a:r>
            <a:endParaRPr lang="en-US" dirty="0">
              <a:solidFill>
                <a:srgbClr val="00B0F0"/>
              </a:solidFill>
              <a:latin typeface="Source Sans Pro" panose="020B0503030403020204" pitchFamily="34" charset="0"/>
            </a:endParaRPr>
          </a:p>
          <a:p>
            <a:pPr lvl="1">
              <a:buFont typeface="Arial" panose="020B0604020202020204" pitchFamily="34" charset="0"/>
              <a:buChar char="•"/>
            </a:pPr>
            <a:r>
              <a:rPr lang="en-US" b="0" i="0" u="none" strike="noStrike" dirty="0">
                <a:solidFill>
                  <a:srgbClr val="00B0F0"/>
                </a:solidFill>
                <a:effectLst/>
                <a:latin typeface="Source Sans Pro" panose="020B0503030403020204" pitchFamily="34" charset="0"/>
                <a:hlinkClick r:id="rId5">
                  <a:extLst>
                    <a:ext uri="{A12FA001-AC4F-418D-AE19-62706E023703}">
                      <ahyp:hlinkClr xmlns:ahyp="http://schemas.microsoft.com/office/drawing/2018/hyperlinkcolor" val="tx"/>
                    </a:ext>
                  </a:extLst>
                </a:hlinkClick>
              </a:rPr>
              <a:t>GitHub</a:t>
            </a:r>
            <a:endParaRPr lang="en-US" b="0" i="0" dirty="0">
              <a:solidFill>
                <a:srgbClr val="00B0F0"/>
              </a:solidFill>
              <a:effectLst/>
              <a:latin typeface="Source Sans Pro" panose="020B0503030403020204" pitchFamily="34" charset="0"/>
            </a:endParaRPr>
          </a:p>
        </p:txBody>
      </p:sp>
      <p:pic>
        <p:nvPicPr>
          <p:cNvPr id="6" name="Picture 5">
            <a:extLst>
              <a:ext uri="{FF2B5EF4-FFF2-40B4-BE49-F238E27FC236}">
                <a16:creationId xmlns:a16="http://schemas.microsoft.com/office/drawing/2014/main" id="{D729A581-5E1A-E3FD-50C5-A7AF83F5886B}"/>
              </a:ext>
            </a:extLst>
          </p:cNvPr>
          <p:cNvPicPr>
            <a:picLocks noChangeAspect="1"/>
          </p:cNvPicPr>
          <p:nvPr/>
        </p:nvPicPr>
        <p:blipFill>
          <a:blip r:embed="rId6"/>
          <a:stretch>
            <a:fillRect/>
          </a:stretch>
        </p:blipFill>
        <p:spPr>
          <a:xfrm>
            <a:off x="8456533" y="1889193"/>
            <a:ext cx="2626468" cy="2626468"/>
          </a:xfrm>
          <a:prstGeom prst="rect">
            <a:avLst/>
          </a:prstGeom>
        </p:spPr>
      </p:pic>
      <p:pic>
        <p:nvPicPr>
          <p:cNvPr id="7" name="Content Placeholder 6">
            <a:extLst>
              <a:ext uri="{FF2B5EF4-FFF2-40B4-BE49-F238E27FC236}">
                <a16:creationId xmlns:a16="http://schemas.microsoft.com/office/drawing/2014/main" id="{55CD43A5-5435-4837-0D83-563259E6A4C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078019" y="240090"/>
            <a:ext cx="736787" cy="899793"/>
          </a:xfrm>
          <a:prstGeom prst="rect">
            <a:avLst/>
          </a:prstGeom>
        </p:spPr>
      </p:pic>
      <p:pic>
        <p:nvPicPr>
          <p:cNvPr id="10" name="Picture 9">
            <a:extLst>
              <a:ext uri="{FF2B5EF4-FFF2-40B4-BE49-F238E27FC236}">
                <a16:creationId xmlns:a16="http://schemas.microsoft.com/office/drawing/2014/main" id="{D7B253FB-33CE-E02B-9E3A-964FEAFDF1C0}"/>
              </a:ext>
            </a:extLst>
          </p:cNvPr>
          <p:cNvPicPr>
            <a:picLocks noChangeAspect="1"/>
          </p:cNvPicPr>
          <p:nvPr/>
        </p:nvPicPr>
        <p:blipFill>
          <a:blip r:embed="rId8"/>
          <a:stretch>
            <a:fillRect/>
          </a:stretch>
        </p:blipFill>
        <p:spPr>
          <a:xfrm>
            <a:off x="3634964" y="4610343"/>
            <a:ext cx="7182852" cy="866896"/>
          </a:xfrm>
          <a:prstGeom prst="rect">
            <a:avLst/>
          </a:prstGeom>
        </p:spPr>
      </p:pic>
    </p:spTree>
    <p:extLst>
      <p:ext uri="{BB962C8B-B14F-4D97-AF65-F5344CB8AC3E}">
        <p14:creationId xmlns:p14="http://schemas.microsoft.com/office/powerpoint/2010/main" val="24750803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3600" dirty="0"/>
              <a:t>Assign values to objects</a:t>
            </a:r>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23444893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676EF23-5C37-008F-B081-0813936A324C}"/>
              </a:ext>
            </a:extLst>
          </p:cNvPr>
          <p:cNvSpPr>
            <a:spLocks noGrp="1"/>
          </p:cNvSpPr>
          <p:nvPr>
            <p:ph type="title"/>
          </p:nvPr>
        </p:nvSpPr>
        <p:spPr/>
        <p:txBody>
          <a:bodyPr/>
          <a:lstStyle/>
          <a:p>
            <a:r>
              <a:rPr lang="en-US" sz="3200" dirty="0"/>
              <a:t>Assign values to objects</a:t>
            </a:r>
            <a:endParaRPr lang="en-SE" dirty="0"/>
          </a:p>
        </p:txBody>
      </p:sp>
      <p:sp>
        <p:nvSpPr>
          <p:cNvPr id="17" name="Content Placeholder 16">
            <a:extLst>
              <a:ext uri="{FF2B5EF4-FFF2-40B4-BE49-F238E27FC236}">
                <a16:creationId xmlns:a16="http://schemas.microsoft.com/office/drawing/2014/main" id="{EDC9CB01-5C50-62EB-DB57-5D5127B03031}"/>
              </a:ext>
            </a:extLst>
          </p:cNvPr>
          <p:cNvSpPr>
            <a:spLocks noGrp="1"/>
          </p:cNvSpPr>
          <p:nvPr>
            <p:ph sz="half" idx="1"/>
          </p:nvPr>
        </p:nvSpPr>
        <p:spPr/>
        <p:txBody>
          <a:bodyPr/>
          <a:lstStyle/>
          <a:p>
            <a:pPr marL="0" indent="0">
              <a:buNone/>
            </a:pPr>
            <a:r>
              <a:rPr lang="en-US" dirty="0">
                <a:solidFill>
                  <a:schemeClr val="accent5">
                    <a:lumMod val="60000"/>
                    <a:lumOff val="40000"/>
                  </a:schemeClr>
                </a:solidFill>
              </a:rPr>
              <a:t>p &lt;- 3</a:t>
            </a:r>
          </a:p>
          <a:p>
            <a:endParaRPr lang="en-US" dirty="0">
              <a:solidFill>
                <a:schemeClr val="accent5">
                  <a:lumMod val="60000"/>
                  <a:lumOff val="40000"/>
                </a:schemeClr>
              </a:solidFill>
            </a:endParaRPr>
          </a:p>
          <a:p>
            <a:pPr marL="0" indent="0">
              <a:buNone/>
            </a:pPr>
            <a:r>
              <a:rPr lang="en-US" dirty="0">
                <a:solidFill>
                  <a:schemeClr val="accent5">
                    <a:lumMod val="60000"/>
                    <a:lumOff val="40000"/>
                  </a:schemeClr>
                </a:solidFill>
              </a:rPr>
              <a:t>x &lt;- c(1, 6, 8) </a:t>
            </a:r>
          </a:p>
          <a:p>
            <a:endParaRPr lang="en-US" dirty="0">
              <a:solidFill>
                <a:schemeClr val="accent5">
                  <a:lumMod val="60000"/>
                  <a:lumOff val="40000"/>
                </a:schemeClr>
              </a:solidFill>
            </a:endParaRPr>
          </a:p>
          <a:p>
            <a:pPr marL="0" indent="0">
              <a:buNone/>
            </a:pPr>
            <a:r>
              <a:rPr lang="en-US" dirty="0">
                <a:solidFill>
                  <a:schemeClr val="accent5">
                    <a:lumMod val="60000"/>
                    <a:lumOff val="40000"/>
                  </a:schemeClr>
                </a:solidFill>
              </a:rPr>
              <a:t>y &lt;- c(“car”, “truck”)</a:t>
            </a:r>
          </a:p>
          <a:p>
            <a:pPr marL="249238" lvl="1" indent="0">
              <a:buNone/>
            </a:pPr>
            <a:endParaRPr lang="en-US" dirty="0">
              <a:solidFill>
                <a:schemeClr val="accent5">
                  <a:lumMod val="60000"/>
                  <a:lumOff val="40000"/>
                </a:schemeClr>
              </a:solidFill>
            </a:endParaRPr>
          </a:p>
        </p:txBody>
      </p:sp>
      <p:sp>
        <p:nvSpPr>
          <p:cNvPr id="2" name="Slide Number Placeholder 1">
            <a:extLst>
              <a:ext uri="{FF2B5EF4-FFF2-40B4-BE49-F238E27FC236}">
                <a16:creationId xmlns:a16="http://schemas.microsoft.com/office/drawing/2014/main" id="{5CB1D581-A4AC-0BA9-540D-50BE9932E708}"/>
              </a:ext>
            </a:extLst>
          </p:cNvPr>
          <p:cNvSpPr>
            <a:spLocks noGrp="1"/>
          </p:cNvSpPr>
          <p:nvPr>
            <p:ph type="sldNum" sz="quarter" idx="12"/>
          </p:nvPr>
        </p:nvSpPr>
        <p:spPr/>
        <p:txBody>
          <a:bodyPr/>
          <a:lstStyle/>
          <a:p>
            <a:fld id="{E5137D0E-4A4F-4307-8994-C1891D747D59}" type="slidenum">
              <a:rPr lang="en-US" smtClean="0"/>
              <a:t>15</a:t>
            </a:fld>
            <a:endParaRPr lang="en-US" dirty="0"/>
          </a:p>
        </p:txBody>
      </p:sp>
    </p:spTree>
    <p:extLst>
      <p:ext uri="{BB962C8B-B14F-4D97-AF65-F5344CB8AC3E}">
        <p14:creationId xmlns:p14="http://schemas.microsoft.com/office/powerpoint/2010/main" val="18498035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6000" dirty="0"/>
              <a:t>Scalars, vectors and matrices</a:t>
            </a:r>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581320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Types of vectors and </a:t>
            </a:r>
            <a:r>
              <a:rPr lang="en-US" dirty="0"/>
              <a:t>objects</a:t>
            </a:r>
          </a:p>
        </p:txBody>
      </p:sp>
      <p:sp>
        <p:nvSpPr>
          <p:cNvPr id="17" name="Content Placeholder 16">
            <a:extLst>
              <a:ext uri="{FF2B5EF4-FFF2-40B4-BE49-F238E27FC236}">
                <a16:creationId xmlns:a16="http://schemas.microsoft.com/office/drawing/2014/main" id="{EDC9CB01-5C50-62EB-DB57-5D5127B03031}"/>
              </a:ext>
            </a:extLst>
          </p:cNvPr>
          <p:cNvSpPr>
            <a:spLocks noGrp="1"/>
          </p:cNvSpPr>
          <p:nvPr>
            <p:ph sz="half" idx="1"/>
          </p:nvPr>
        </p:nvSpPr>
        <p:spPr/>
        <p:txBody>
          <a:bodyPr/>
          <a:lstStyle/>
          <a:p>
            <a:r>
              <a:rPr lang="en-US" b="1" dirty="0"/>
              <a:t>Scalar</a:t>
            </a:r>
            <a:r>
              <a:rPr lang="en-US" dirty="0"/>
              <a:t> (0 </a:t>
            </a:r>
            <a:r>
              <a:rPr lang="en-US" dirty="0" err="1"/>
              <a:t>dimention</a:t>
            </a:r>
            <a:r>
              <a:rPr lang="en-US" dirty="0"/>
              <a:t>):  </a:t>
            </a:r>
          </a:p>
          <a:p>
            <a:pPr marL="249238" lvl="1" indent="0">
              <a:buNone/>
            </a:pPr>
            <a:r>
              <a:rPr lang="en-US" dirty="0">
                <a:solidFill>
                  <a:schemeClr val="accent5">
                    <a:lumMod val="60000"/>
                    <a:lumOff val="40000"/>
                  </a:schemeClr>
                </a:solidFill>
              </a:rPr>
              <a:t>p &lt;- 3</a:t>
            </a:r>
          </a:p>
          <a:p>
            <a:pPr marL="0" indent="0">
              <a:buNone/>
            </a:pPr>
            <a:endParaRPr lang="en-US" dirty="0"/>
          </a:p>
          <a:p>
            <a:r>
              <a:rPr lang="en-US" b="1" dirty="0"/>
              <a:t>Vector</a:t>
            </a:r>
            <a:r>
              <a:rPr lang="en-US" dirty="0"/>
              <a:t> (arrays -1 </a:t>
            </a:r>
            <a:r>
              <a:rPr lang="en-US" dirty="0" err="1"/>
              <a:t>dimention</a:t>
            </a:r>
            <a:r>
              <a:rPr lang="en-US" dirty="0"/>
              <a:t>) : </a:t>
            </a:r>
          </a:p>
          <a:p>
            <a:pPr marL="249238" lvl="1" indent="0">
              <a:buNone/>
            </a:pPr>
            <a:r>
              <a:rPr lang="en-US" dirty="0">
                <a:solidFill>
                  <a:schemeClr val="accent5">
                    <a:lumMod val="60000"/>
                    <a:lumOff val="40000"/>
                  </a:schemeClr>
                </a:solidFill>
              </a:rPr>
              <a:t>x &lt;- c(1, 6, 8) </a:t>
            </a:r>
          </a:p>
          <a:p>
            <a:pPr marL="249238" lvl="1" indent="0">
              <a:buNone/>
            </a:pPr>
            <a:r>
              <a:rPr lang="en-US" dirty="0">
                <a:solidFill>
                  <a:schemeClr val="accent5">
                    <a:lumMod val="60000"/>
                    <a:lumOff val="40000"/>
                  </a:schemeClr>
                </a:solidFill>
              </a:rPr>
              <a:t>y &lt;- (“car”, “truck”)</a:t>
            </a:r>
          </a:p>
          <a:p>
            <a:pPr marL="249238" lvl="1" indent="0">
              <a:buNone/>
            </a:pPr>
            <a:endParaRPr lang="en-US" dirty="0">
              <a:solidFill>
                <a:schemeClr val="accent5">
                  <a:lumMod val="60000"/>
                  <a:lumOff val="40000"/>
                </a:schemeClr>
              </a:solidFill>
            </a:endParaRPr>
          </a:p>
          <a:p>
            <a:r>
              <a:rPr lang="en-US" b="1" dirty="0"/>
              <a:t>Matrix</a:t>
            </a:r>
            <a:r>
              <a:rPr lang="en-US" dirty="0"/>
              <a:t> (2 dimension):</a:t>
            </a:r>
            <a:endParaRPr lang="en-SE" dirty="0"/>
          </a:p>
        </p:txBody>
      </p:sp>
      <p:sp>
        <p:nvSpPr>
          <p:cNvPr id="3" name="Slide Number Placeholder 2">
            <a:extLst>
              <a:ext uri="{FF2B5EF4-FFF2-40B4-BE49-F238E27FC236}">
                <a16:creationId xmlns:a16="http://schemas.microsoft.com/office/drawing/2014/main" id="{57AFAA02-885A-F740-32EE-04DC3FD33539}"/>
              </a:ext>
            </a:extLst>
          </p:cNvPr>
          <p:cNvSpPr>
            <a:spLocks noGrp="1"/>
          </p:cNvSpPr>
          <p:nvPr>
            <p:ph type="sldNum" sz="quarter" idx="12"/>
          </p:nvPr>
        </p:nvSpPr>
        <p:spPr/>
        <p:txBody>
          <a:bodyPr/>
          <a:lstStyle/>
          <a:p>
            <a:fld id="{E5137D0E-4A4F-4307-8994-C1891D747D59}" type="slidenum">
              <a:rPr lang="en-US" smtClean="0"/>
              <a:t>17</a:t>
            </a:fld>
            <a:endParaRPr lang="en-US" dirty="0"/>
          </a:p>
        </p:txBody>
      </p:sp>
      <p:pic>
        <p:nvPicPr>
          <p:cNvPr id="19" name="Picture 18">
            <a:extLst>
              <a:ext uri="{FF2B5EF4-FFF2-40B4-BE49-F238E27FC236}">
                <a16:creationId xmlns:a16="http://schemas.microsoft.com/office/drawing/2014/main" id="{7C11EFC4-DC87-B55E-B013-8FAFD6902E94}"/>
              </a:ext>
            </a:extLst>
          </p:cNvPr>
          <p:cNvPicPr>
            <a:picLocks noChangeAspect="1"/>
          </p:cNvPicPr>
          <p:nvPr/>
        </p:nvPicPr>
        <p:blipFill>
          <a:blip r:embed="rId3"/>
          <a:stretch>
            <a:fillRect/>
          </a:stretch>
        </p:blipFill>
        <p:spPr>
          <a:xfrm>
            <a:off x="3895369" y="4598339"/>
            <a:ext cx="4953255" cy="1657435"/>
          </a:xfrm>
          <a:prstGeom prst="rect">
            <a:avLst/>
          </a:prstGeom>
        </p:spPr>
      </p:pic>
      <p:pic>
        <p:nvPicPr>
          <p:cNvPr id="4" name="Picture 3">
            <a:extLst>
              <a:ext uri="{FF2B5EF4-FFF2-40B4-BE49-F238E27FC236}">
                <a16:creationId xmlns:a16="http://schemas.microsoft.com/office/drawing/2014/main" id="{D58A317E-E47C-FEC4-2458-D58A305D305E}"/>
              </a:ext>
            </a:extLst>
          </p:cNvPr>
          <p:cNvPicPr>
            <a:picLocks noChangeAspect="1"/>
          </p:cNvPicPr>
          <p:nvPr/>
        </p:nvPicPr>
        <p:blipFill>
          <a:blip r:embed="rId4"/>
          <a:stretch>
            <a:fillRect/>
          </a:stretch>
        </p:blipFill>
        <p:spPr>
          <a:xfrm>
            <a:off x="5293793" y="2635209"/>
            <a:ext cx="4362674" cy="1587582"/>
          </a:xfrm>
          <a:prstGeom prst="rect">
            <a:avLst/>
          </a:prstGeom>
        </p:spPr>
      </p:pic>
    </p:spTree>
    <p:extLst>
      <p:ext uri="{BB962C8B-B14F-4D97-AF65-F5344CB8AC3E}">
        <p14:creationId xmlns:p14="http://schemas.microsoft.com/office/powerpoint/2010/main" val="3514935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7">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7">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uiExpand="1"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vectors and objects</a:t>
            </a:r>
          </a:p>
        </p:txBody>
      </p:sp>
      <p:sp>
        <p:nvSpPr>
          <p:cNvPr id="3" name="Content Placeholder 2"/>
          <p:cNvSpPr>
            <a:spLocks noGrp="1"/>
          </p:cNvSpPr>
          <p:nvPr>
            <p:ph sz="half" idx="1"/>
          </p:nvPr>
        </p:nvSpPr>
        <p:spPr/>
        <p:txBody>
          <a:bodyPr>
            <a:normAutofit/>
          </a:bodyPr>
          <a:lstStyle/>
          <a:p>
            <a:r>
              <a:rPr lang="en-SE" altLang="en-SE" sz="1800" b="1" dirty="0">
                <a:solidFill>
                  <a:srgbClr val="212529"/>
                </a:solidFill>
              </a:rPr>
              <a:t>character</a:t>
            </a:r>
            <a:r>
              <a:rPr lang="en-SE" altLang="en-SE" sz="1800" dirty="0">
                <a:solidFill>
                  <a:srgbClr val="212529"/>
                </a:solidFill>
              </a:rPr>
              <a:t>:</a:t>
            </a:r>
            <a:r>
              <a:rPr lang="en-US" altLang="en-SE" sz="1800" dirty="0">
                <a:solidFill>
                  <a:srgbClr val="212529"/>
                </a:solidFill>
              </a:rPr>
              <a:t> </a:t>
            </a:r>
            <a:r>
              <a:rPr lang="en-US" sz="1800" dirty="0">
                <a:solidFill>
                  <a:schemeClr val="accent5">
                    <a:lumMod val="60000"/>
                    <a:lumOff val="40000"/>
                  </a:schemeClr>
                </a:solidFill>
              </a:rPr>
              <a:t>y &lt;- (“car”, “truck”)</a:t>
            </a:r>
          </a:p>
          <a:p>
            <a:pPr eaLnBrk="0" fontAlgn="base" hangingPunct="0">
              <a:lnSpc>
                <a:spcPct val="150000"/>
              </a:lnSpc>
              <a:spcBef>
                <a:spcPct val="0"/>
              </a:spcBef>
              <a:spcAft>
                <a:spcPct val="0"/>
              </a:spcAft>
              <a:buSzTx/>
            </a:pPr>
            <a:r>
              <a:rPr lang="en-SE" altLang="en-SE" sz="1800" b="1" dirty="0">
                <a:solidFill>
                  <a:srgbClr val="212529"/>
                </a:solidFill>
              </a:rPr>
              <a:t>numeric</a:t>
            </a:r>
            <a:r>
              <a:rPr lang="en-SE" altLang="en-SE" sz="1800" dirty="0">
                <a:solidFill>
                  <a:srgbClr val="212529"/>
                </a:solidFill>
              </a:rPr>
              <a:t>:  </a:t>
            </a:r>
            <a:r>
              <a:rPr lang="en-US" sz="1800" dirty="0">
                <a:solidFill>
                  <a:schemeClr val="accent5">
                    <a:lumMod val="60000"/>
                    <a:lumOff val="40000"/>
                  </a:schemeClr>
                </a:solidFill>
              </a:rPr>
              <a:t>x &lt;- c(1.1, 6.2, 8.4) </a:t>
            </a:r>
            <a:endParaRPr lang="en-SE" altLang="en-SE" sz="1800" dirty="0">
              <a:solidFill>
                <a:srgbClr val="212529"/>
              </a:solidFill>
            </a:endParaRPr>
          </a:p>
          <a:p>
            <a:pPr eaLnBrk="0" fontAlgn="base" hangingPunct="0">
              <a:lnSpc>
                <a:spcPct val="150000"/>
              </a:lnSpc>
              <a:spcBef>
                <a:spcPct val="0"/>
              </a:spcBef>
              <a:spcAft>
                <a:spcPct val="0"/>
              </a:spcAft>
              <a:buSzTx/>
            </a:pPr>
            <a:r>
              <a:rPr lang="en-SE" altLang="en-SE" sz="1800" b="1" dirty="0">
                <a:solidFill>
                  <a:srgbClr val="212529"/>
                </a:solidFill>
              </a:rPr>
              <a:t>integer</a:t>
            </a:r>
            <a:r>
              <a:rPr lang="en-SE" altLang="en-SE" sz="1800" dirty="0">
                <a:solidFill>
                  <a:srgbClr val="212529"/>
                </a:solidFill>
              </a:rPr>
              <a:t>: </a:t>
            </a:r>
            <a:r>
              <a:rPr lang="en-US" altLang="en-SE" sz="1800" dirty="0">
                <a:solidFill>
                  <a:schemeClr val="accent5">
                    <a:lumMod val="60000"/>
                    <a:lumOff val="40000"/>
                  </a:schemeClr>
                </a:solidFill>
              </a:rPr>
              <a:t>z &lt;- </a:t>
            </a:r>
            <a:r>
              <a:rPr lang="en-SE" altLang="en-SE" sz="1800" dirty="0">
                <a:solidFill>
                  <a:schemeClr val="accent5">
                    <a:lumMod val="60000"/>
                    <a:lumOff val="40000"/>
                  </a:schemeClr>
                </a:solidFill>
              </a:rPr>
              <a:t>2</a:t>
            </a:r>
            <a:endParaRPr lang="en-US" altLang="en-SE" sz="1800" dirty="0">
              <a:solidFill>
                <a:schemeClr val="accent5">
                  <a:lumMod val="60000"/>
                  <a:lumOff val="40000"/>
                </a:schemeClr>
              </a:solidFill>
            </a:endParaRPr>
          </a:p>
          <a:p>
            <a:pPr eaLnBrk="0" fontAlgn="base" hangingPunct="0">
              <a:lnSpc>
                <a:spcPct val="150000"/>
              </a:lnSpc>
              <a:spcBef>
                <a:spcPct val="0"/>
              </a:spcBef>
              <a:spcAft>
                <a:spcPct val="0"/>
              </a:spcAft>
              <a:buSzTx/>
            </a:pPr>
            <a:r>
              <a:rPr lang="en-SE" altLang="en-SE" sz="1800" b="1" dirty="0">
                <a:solidFill>
                  <a:srgbClr val="212529"/>
                </a:solidFill>
              </a:rPr>
              <a:t>logical</a:t>
            </a:r>
            <a:r>
              <a:rPr lang="en-SE" altLang="en-SE" sz="1800" dirty="0">
                <a:solidFill>
                  <a:srgbClr val="212529"/>
                </a:solidFill>
              </a:rPr>
              <a:t>: </a:t>
            </a:r>
            <a:r>
              <a:rPr lang="en-SE" altLang="en-SE" sz="1800" dirty="0">
                <a:solidFill>
                  <a:srgbClr val="D63384"/>
                </a:solidFill>
              </a:rPr>
              <a:t>TRUE</a:t>
            </a:r>
            <a:r>
              <a:rPr lang="en-SE" altLang="en-SE" sz="1800" dirty="0">
                <a:solidFill>
                  <a:srgbClr val="212529"/>
                </a:solidFill>
              </a:rPr>
              <a:t>, </a:t>
            </a:r>
            <a:r>
              <a:rPr lang="en-SE" altLang="en-SE" sz="1800" dirty="0">
                <a:solidFill>
                  <a:srgbClr val="D63384"/>
                </a:solidFill>
              </a:rPr>
              <a:t>FALSE</a:t>
            </a:r>
            <a:endParaRPr lang="en-SE" altLang="en-SE" sz="1800" dirty="0">
              <a:solidFill>
                <a:srgbClr val="212529"/>
              </a:solidFill>
            </a:endParaRPr>
          </a:p>
          <a:p>
            <a:pPr eaLnBrk="0" fontAlgn="base" hangingPunct="0">
              <a:lnSpc>
                <a:spcPct val="150000"/>
              </a:lnSpc>
              <a:spcBef>
                <a:spcPct val="0"/>
              </a:spcBef>
              <a:spcAft>
                <a:spcPct val="0"/>
              </a:spcAft>
              <a:buSzTx/>
            </a:pPr>
            <a:r>
              <a:rPr lang="en-SE" altLang="en-SE" sz="1800" b="1" dirty="0">
                <a:solidFill>
                  <a:srgbClr val="212529"/>
                </a:solidFill>
              </a:rPr>
              <a:t>complex</a:t>
            </a:r>
            <a:r>
              <a:rPr lang="en-SE" altLang="en-SE" sz="1800" dirty="0">
                <a:solidFill>
                  <a:srgbClr val="212529"/>
                </a:solidFill>
              </a:rPr>
              <a:t>: </a:t>
            </a:r>
            <a:r>
              <a:rPr lang="en-SE" altLang="en-SE" sz="1800" dirty="0">
                <a:solidFill>
                  <a:srgbClr val="D63384"/>
                </a:solidFill>
              </a:rPr>
              <a:t>1+4i</a:t>
            </a:r>
            <a:r>
              <a:rPr lang="en-SE" altLang="en-SE" sz="1800" dirty="0">
                <a:solidFill>
                  <a:srgbClr val="212529"/>
                </a:solidFill>
              </a:rPr>
              <a:t> (complex numbers with real and imaginary parts)</a:t>
            </a:r>
          </a:p>
          <a:p>
            <a:pPr marL="0" lvl="0" indent="0" eaLnBrk="0" fontAlgn="base" hangingPunct="0">
              <a:lnSpc>
                <a:spcPct val="150000"/>
              </a:lnSpc>
              <a:spcBef>
                <a:spcPct val="0"/>
              </a:spcBef>
              <a:spcAft>
                <a:spcPct val="0"/>
              </a:spcAft>
              <a:buSzTx/>
              <a:buNone/>
            </a:pPr>
            <a:br>
              <a:rPr lang="en-SE" altLang="en-SE" sz="1800" dirty="0"/>
            </a:br>
            <a:endParaRPr lang="en-SE" altLang="en-SE" sz="1800" dirty="0"/>
          </a:p>
          <a:p>
            <a:pPr marL="0" indent="0">
              <a:lnSpc>
                <a:spcPct val="150000"/>
              </a:lnSpc>
              <a:buNone/>
            </a:pPr>
            <a:endParaRPr lang="en-US" sz="1800" dirty="0"/>
          </a:p>
        </p:txBody>
      </p:sp>
      <p:sp>
        <p:nvSpPr>
          <p:cNvPr id="15" name="Rectangle 7">
            <a:extLst>
              <a:ext uri="{FF2B5EF4-FFF2-40B4-BE49-F238E27FC236}">
                <a16:creationId xmlns:a16="http://schemas.microsoft.com/office/drawing/2014/main" id="{B2963F10-7201-9550-7C9D-BD4D48938D68}"/>
              </a:ext>
            </a:extLst>
          </p:cNvPr>
          <p:cNvSpPr>
            <a:spLocks noGrp="1" noChangeArrowheads="1"/>
          </p:cNvSpPr>
          <p:nvPr>
            <p:ph sz="half" idx="2"/>
          </p:nvPr>
        </p:nvSpPr>
        <p:spPr bwMode="auto">
          <a:xfrm>
            <a:off x="5867339" y="1828800"/>
            <a:ext cx="5803551" cy="331885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SE" sz="1800" b="0" i="0" u="none" strike="noStrike" cap="none" normalizeH="0" baseline="0" dirty="0">
                <a:ln>
                  <a:noFill/>
                </a:ln>
                <a:solidFill>
                  <a:schemeClr val="tx1"/>
                </a:solidFill>
                <a:effectLst/>
              </a:rPr>
              <a:t>R has many functions to examine features of vectors and other objects:,</a:t>
            </a:r>
            <a:endParaRPr kumimoji="0" lang="en-SE" altLang="en-SE" sz="1800" b="0" i="0" u="none" strike="noStrike" cap="none" normalizeH="0" baseline="0" dirty="0">
              <a:ln>
                <a:noFill/>
              </a:ln>
              <a:solidFill>
                <a:schemeClr val="tx1"/>
              </a:solidFill>
              <a:effectLst/>
            </a:endParaRPr>
          </a:p>
          <a:p>
            <a:pPr marL="0" marR="0" lvl="0" indent="0" algn="l" defTabSz="914400" rtl="0" eaLnBrk="0" fontAlgn="base" latinLnBrk="0" hangingPunct="0">
              <a:lnSpc>
                <a:spcPct val="150000"/>
              </a:lnSpc>
              <a:spcBef>
                <a:spcPct val="0"/>
              </a:spcBef>
              <a:spcAft>
                <a:spcPct val="0"/>
              </a:spcAft>
              <a:buClrTx/>
              <a:buSzTx/>
              <a:buFontTx/>
              <a:buChar char="•"/>
              <a:tabLst/>
            </a:pPr>
            <a:r>
              <a:rPr kumimoji="0" lang="en-SE" altLang="en-SE" sz="1800" b="0" i="0" u="none" strike="noStrike" cap="none" normalizeH="0" baseline="0" dirty="0">
                <a:ln>
                  <a:noFill/>
                </a:ln>
                <a:solidFill>
                  <a:srgbClr val="D63384"/>
                </a:solidFill>
                <a:effectLst/>
              </a:rPr>
              <a:t>class()</a:t>
            </a:r>
            <a:r>
              <a:rPr kumimoji="0" lang="en-SE" altLang="en-SE" sz="1800" b="0" i="0" u="none" strike="noStrike" cap="none" normalizeH="0" baseline="0" dirty="0">
                <a:ln>
                  <a:noFill/>
                </a:ln>
                <a:solidFill>
                  <a:srgbClr val="212529"/>
                </a:solidFill>
                <a:effectLst/>
              </a:rPr>
              <a:t> - what kind of object is it (high-level)?</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SE" altLang="en-SE" sz="1800" b="0" i="0" u="none" strike="noStrike" cap="none" normalizeH="0" baseline="0" dirty="0" err="1">
                <a:ln>
                  <a:noFill/>
                </a:ln>
                <a:solidFill>
                  <a:srgbClr val="D63384"/>
                </a:solidFill>
                <a:effectLst/>
              </a:rPr>
              <a:t>typeof</a:t>
            </a:r>
            <a:r>
              <a:rPr kumimoji="0" lang="en-SE" altLang="en-SE" sz="1800" b="0" i="0" u="none" strike="noStrike" cap="none" normalizeH="0" baseline="0" dirty="0">
                <a:ln>
                  <a:noFill/>
                </a:ln>
                <a:solidFill>
                  <a:srgbClr val="D63384"/>
                </a:solidFill>
                <a:effectLst/>
              </a:rPr>
              <a:t>()</a:t>
            </a:r>
            <a:r>
              <a:rPr kumimoji="0" lang="en-SE" altLang="en-SE" sz="1800" b="0" i="0" u="none" strike="noStrike" cap="none" normalizeH="0" baseline="0" dirty="0">
                <a:ln>
                  <a:noFill/>
                </a:ln>
                <a:solidFill>
                  <a:srgbClr val="212529"/>
                </a:solidFill>
                <a:effectLst/>
              </a:rPr>
              <a:t> - what is the object’s data type (low-level)?</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SE" altLang="en-SE" sz="1800" b="0" i="0" u="none" strike="noStrike" cap="none" normalizeH="0" baseline="0" dirty="0">
                <a:ln>
                  <a:noFill/>
                </a:ln>
                <a:solidFill>
                  <a:srgbClr val="D63384"/>
                </a:solidFill>
                <a:effectLst/>
              </a:rPr>
              <a:t>length()</a:t>
            </a:r>
            <a:r>
              <a:rPr kumimoji="0" lang="en-SE" altLang="en-SE" sz="1800" b="0" i="0" u="none" strike="noStrike" cap="none" normalizeH="0" baseline="0" dirty="0">
                <a:ln>
                  <a:noFill/>
                </a:ln>
                <a:solidFill>
                  <a:srgbClr val="212529"/>
                </a:solidFill>
                <a:effectLst/>
              </a:rPr>
              <a:t> - how long is it? What about two dimensional objects?</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SE" altLang="en-SE" sz="1800" b="0" i="0" u="none" strike="noStrike" cap="none" normalizeH="0" baseline="0" dirty="0">
                <a:ln>
                  <a:noFill/>
                </a:ln>
                <a:solidFill>
                  <a:srgbClr val="D63384"/>
                </a:solidFill>
                <a:effectLst/>
              </a:rPr>
              <a:t>attributes()</a:t>
            </a:r>
            <a:r>
              <a:rPr kumimoji="0" lang="en-SE" altLang="en-SE" sz="1800" b="0" i="0" u="none" strike="noStrike" cap="none" normalizeH="0" baseline="0" dirty="0">
                <a:ln>
                  <a:noFill/>
                </a:ln>
                <a:solidFill>
                  <a:srgbClr val="212529"/>
                </a:solidFill>
                <a:effectLst/>
              </a:rPr>
              <a:t> - does it have any metadata?</a:t>
            </a:r>
          </a:p>
          <a:p>
            <a:pPr marL="0" marR="0" lvl="0" indent="0" algn="l" defTabSz="914400" rtl="0" eaLnBrk="0" fontAlgn="base" latinLnBrk="0" hangingPunct="0">
              <a:lnSpc>
                <a:spcPct val="150000"/>
              </a:lnSpc>
              <a:spcBef>
                <a:spcPct val="0"/>
              </a:spcBef>
              <a:spcAft>
                <a:spcPct val="0"/>
              </a:spcAft>
              <a:buClrTx/>
              <a:buSzTx/>
              <a:buFontTx/>
              <a:buNone/>
              <a:tabLst/>
            </a:pPr>
            <a:endParaRPr kumimoji="0" lang="en-SE" altLang="en-SE" sz="1800" b="0" i="0" u="none" strike="noStrike" cap="none" normalizeH="0" baseline="0" dirty="0">
              <a:ln>
                <a:noFill/>
              </a:ln>
              <a:solidFill>
                <a:schemeClr val="tx1"/>
              </a:solidFill>
              <a:effectLst/>
            </a:endParaRPr>
          </a:p>
        </p:txBody>
      </p:sp>
      <p:sp>
        <p:nvSpPr>
          <p:cNvPr id="4" name="Slide Number Placeholder 3">
            <a:extLst>
              <a:ext uri="{FF2B5EF4-FFF2-40B4-BE49-F238E27FC236}">
                <a16:creationId xmlns:a16="http://schemas.microsoft.com/office/drawing/2014/main" id="{6B8D95F7-2170-9BBB-E377-D19EDE3D0B57}"/>
              </a:ext>
            </a:extLst>
          </p:cNvPr>
          <p:cNvSpPr>
            <a:spLocks noGrp="1"/>
          </p:cNvSpPr>
          <p:nvPr>
            <p:ph type="sldNum" sz="quarter" idx="12"/>
          </p:nvPr>
        </p:nvSpPr>
        <p:spPr/>
        <p:txBody>
          <a:bodyPr/>
          <a:lstStyle/>
          <a:p>
            <a:fld id="{E5137D0E-4A4F-4307-8994-C1891D747D59}" type="slidenum">
              <a:rPr lang="en-US" smtClean="0"/>
              <a:t>18</a:t>
            </a:fld>
            <a:endParaRPr lang="en-US" dirty="0"/>
          </a:p>
        </p:txBody>
      </p:sp>
    </p:spTree>
    <p:extLst>
      <p:ext uri="{BB962C8B-B14F-4D97-AF65-F5344CB8AC3E}">
        <p14:creationId xmlns:p14="http://schemas.microsoft.com/office/powerpoint/2010/main" val="8844984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5">
                                            <p:bg/>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5">
                                            <p:txEl>
                                              <p:pRg st="3" end="3"/>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5" grpId="0" build="p"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6000" dirty="0"/>
              <a:t>Structures</a:t>
            </a:r>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26066414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26F1E54-1281-E348-C77B-16965DCB2D67}"/>
              </a:ext>
            </a:extLst>
          </p:cNvPr>
          <p:cNvSpPr>
            <a:spLocks noGrp="1"/>
          </p:cNvSpPr>
          <p:nvPr>
            <p:ph type="body" sz="quarter" idx="11"/>
          </p:nvPr>
        </p:nvSpPr>
        <p:spPr/>
        <p:txBody>
          <a:bodyPr/>
          <a:lstStyle/>
          <a:p>
            <a:endParaRPr lang="en-SE"/>
          </a:p>
        </p:txBody>
      </p:sp>
      <p:sp>
        <p:nvSpPr>
          <p:cNvPr id="3" name="Picture Placeholder 2">
            <a:extLst>
              <a:ext uri="{FF2B5EF4-FFF2-40B4-BE49-F238E27FC236}">
                <a16:creationId xmlns:a16="http://schemas.microsoft.com/office/drawing/2014/main" id="{642B711D-01B3-A9D5-B5D7-96BC18AA6BB2}"/>
              </a:ext>
            </a:extLst>
          </p:cNvPr>
          <p:cNvSpPr>
            <a:spLocks noGrp="1"/>
          </p:cNvSpPr>
          <p:nvPr>
            <p:ph type="pic" sz="quarter" idx="10"/>
          </p:nvPr>
        </p:nvSpPr>
        <p:spPr/>
        <p:txBody>
          <a:bodyPr/>
          <a:lstStyle/>
          <a:p>
            <a:endParaRPr lang="en-SE"/>
          </a:p>
        </p:txBody>
      </p:sp>
      <p:sp>
        <p:nvSpPr>
          <p:cNvPr id="4" name="Title 3">
            <a:extLst>
              <a:ext uri="{FF2B5EF4-FFF2-40B4-BE49-F238E27FC236}">
                <a16:creationId xmlns:a16="http://schemas.microsoft.com/office/drawing/2014/main" id="{C3C5AAD8-4D78-1756-95CF-53124D228CF3}"/>
              </a:ext>
            </a:extLst>
          </p:cNvPr>
          <p:cNvSpPr>
            <a:spLocks noGrp="1"/>
          </p:cNvSpPr>
          <p:nvPr>
            <p:ph type="title"/>
          </p:nvPr>
        </p:nvSpPr>
        <p:spPr/>
        <p:txBody>
          <a:bodyPr/>
          <a:lstStyle/>
          <a:p>
            <a:r>
              <a:rPr lang="en-US" dirty="0"/>
              <a:t>Contents</a:t>
            </a:r>
            <a:endParaRPr lang="en-SE" dirty="0"/>
          </a:p>
        </p:txBody>
      </p:sp>
      <p:sp>
        <p:nvSpPr>
          <p:cNvPr id="5" name="Content Placeholder 4">
            <a:extLst>
              <a:ext uri="{FF2B5EF4-FFF2-40B4-BE49-F238E27FC236}">
                <a16:creationId xmlns:a16="http://schemas.microsoft.com/office/drawing/2014/main" id="{095E69A6-162F-43CB-C3F8-621D17A2BE32}"/>
              </a:ext>
            </a:extLst>
          </p:cNvPr>
          <p:cNvSpPr>
            <a:spLocks noGrp="1"/>
          </p:cNvSpPr>
          <p:nvPr>
            <p:ph idx="1"/>
          </p:nvPr>
        </p:nvSpPr>
        <p:spPr/>
        <p:txBody>
          <a:bodyPr numCol="2"/>
          <a:lstStyle/>
          <a:p>
            <a:pPr>
              <a:buFont typeface="Arial" panose="020B0604020202020204" pitchFamily="34" charset="0"/>
              <a:buChar char="−"/>
            </a:pPr>
            <a:r>
              <a:rPr lang="en-US" dirty="0"/>
              <a:t>About R</a:t>
            </a:r>
          </a:p>
          <a:p>
            <a:pPr>
              <a:buFont typeface="Arial" panose="020B0604020202020204" pitchFamily="34" charset="0"/>
              <a:buChar char="−"/>
            </a:pPr>
            <a:r>
              <a:rPr lang="en-US" dirty="0"/>
              <a:t>R vs </a:t>
            </a:r>
            <a:r>
              <a:rPr lang="en-US" dirty="0" err="1"/>
              <a:t>Rstudio</a:t>
            </a:r>
            <a:endParaRPr lang="en-US" dirty="0"/>
          </a:p>
          <a:p>
            <a:pPr>
              <a:buFont typeface="Arial" panose="020B0604020202020204" pitchFamily="34" charset="0"/>
              <a:buChar char="−"/>
            </a:pPr>
            <a:r>
              <a:rPr lang="en-US" dirty="0"/>
              <a:t>Timeline</a:t>
            </a:r>
          </a:p>
          <a:p>
            <a:pPr>
              <a:buFont typeface="Arial" panose="020B0604020202020204" pitchFamily="34" charset="0"/>
              <a:buChar char="−"/>
            </a:pPr>
            <a:r>
              <a:rPr lang="en-US" dirty="0"/>
              <a:t>Setting a project or working directory</a:t>
            </a:r>
          </a:p>
          <a:p>
            <a:pPr>
              <a:buFont typeface="Arial" panose="020B0604020202020204" pitchFamily="34" charset="0"/>
              <a:buChar char="−"/>
            </a:pPr>
            <a:r>
              <a:rPr lang="en-US" dirty="0"/>
              <a:t>Interacting with R</a:t>
            </a:r>
          </a:p>
          <a:p>
            <a:pPr>
              <a:buFont typeface="Arial" panose="020B0604020202020204" pitchFamily="34" charset="0"/>
              <a:buChar char="−"/>
            </a:pPr>
            <a:r>
              <a:rPr lang="en-US" dirty="0"/>
              <a:t>Packages</a:t>
            </a:r>
          </a:p>
          <a:p>
            <a:pPr>
              <a:buFont typeface="Arial" panose="020B0604020202020204" pitchFamily="34" charset="0"/>
              <a:buChar char="−"/>
            </a:pPr>
            <a:r>
              <a:rPr lang="en-US" dirty="0"/>
              <a:t>Assign values or objects</a:t>
            </a:r>
          </a:p>
          <a:p>
            <a:pPr>
              <a:buFont typeface="Arial" panose="020B0604020202020204" pitchFamily="34" charset="0"/>
              <a:buChar char="−"/>
            </a:pPr>
            <a:r>
              <a:rPr lang="en-US" dirty="0"/>
              <a:t>Data types</a:t>
            </a:r>
          </a:p>
          <a:p>
            <a:pPr>
              <a:buFont typeface="Arial" panose="020B0604020202020204" pitchFamily="34" charset="0"/>
              <a:buChar char="−"/>
            </a:pPr>
            <a:r>
              <a:rPr lang="en-US" dirty="0"/>
              <a:t>Data structures</a:t>
            </a:r>
          </a:p>
          <a:p>
            <a:pPr>
              <a:buFont typeface="Arial" panose="020B0604020202020204" pitchFamily="34" charset="0"/>
              <a:buChar char="−"/>
            </a:pPr>
            <a:r>
              <a:rPr lang="en-US" dirty="0"/>
              <a:t>How to import and export data or results</a:t>
            </a:r>
          </a:p>
          <a:p>
            <a:pPr>
              <a:buFont typeface="Arial" panose="020B0604020202020204" pitchFamily="34" charset="0"/>
              <a:buChar char="−"/>
            </a:pPr>
            <a:r>
              <a:rPr lang="en-US" dirty="0"/>
              <a:t>Housekeeping</a:t>
            </a:r>
          </a:p>
          <a:p>
            <a:pPr>
              <a:buFont typeface="Arial" panose="020B0604020202020204" pitchFamily="34" charset="0"/>
              <a:buChar char="−"/>
            </a:pPr>
            <a:r>
              <a:rPr lang="en-US" dirty="0"/>
              <a:t>Outliers</a:t>
            </a:r>
          </a:p>
          <a:p>
            <a:endParaRPr lang="en-SE" dirty="0"/>
          </a:p>
        </p:txBody>
      </p:sp>
      <p:pic>
        <p:nvPicPr>
          <p:cNvPr id="6" name="Content Placeholder 6">
            <a:extLst>
              <a:ext uri="{FF2B5EF4-FFF2-40B4-BE49-F238E27FC236}">
                <a16:creationId xmlns:a16="http://schemas.microsoft.com/office/drawing/2014/main" id="{F1319918-AA69-0547-2BDC-CBC3B26A663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78019" y="240090"/>
            <a:ext cx="736787" cy="899793"/>
          </a:xfrm>
          <a:prstGeom prst="rect">
            <a:avLst/>
          </a:prstGeom>
        </p:spPr>
      </p:pic>
    </p:spTree>
    <p:extLst>
      <p:ext uri="{BB962C8B-B14F-4D97-AF65-F5344CB8AC3E}">
        <p14:creationId xmlns:p14="http://schemas.microsoft.com/office/powerpoint/2010/main" val="18641022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structures</a:t>
            </a:r>
          </a:p>
        </p:txBody>
      </p:sp>
      <p:sp>
        <p:nvSpPr>
          <p:cNvPr id="3" name="Content Placeholder 2"/>
          <p:cNvSpPr>
            <a:spLocks noGrp="1"/>
          </p:cNvSpPr>
          <p:nvPr>
            <p:ph sz="half" idx="1"/>
          </p:nvPr>
        </p:nvSpPr>
        <p:spPr/>
        <p:txBody>
          <a:bodyPr/>
          <a:lstStyle/>
          <a:p>
            <a:r>
              <a:rPr lang="en-US" dirty="0"/>
              <a:t>Matrix</a:t>
            </a:r>
          </a:p>
          <a:p>
            <a:r>
              <a:rPr lang="en-US" dirty="0"/>
              <a:t>Data frames</a:t>
            </a:r>
          </a:p>
          <a:p>
            <a:r>
              <a:rPr lang="en-US" dirty="0"/>
              <a:t>Factors (r assign a level for each values)</a:t>
            </a:r>
          </a:p>
          <a:p>
            <a:r>
              <a:rPr lang="en-US" dirty="0"/>
              <a:t>Arrays</a:t>
            </a:r>
          </a:p>
          <a:p>
            <a:r>
              <a:rPr lang="en-US" dirty="0"/>
              <a:t>Lists</a:t>
            </a:r>
          </a:p>
          <a:p>
            <a:endParaRPr lang="en-US" dirty="0"/>
          </a:p>
          <a:p>
            <a:endParaRPr lang="en-US" dirty="0"/>
          </a:p>
        </p:txBody>
      </p:sp>
      <p:sp>
        <p:nvSpPr>
          <p:cNvPr id="4" name="Slide Number Placeholder 3">
            <a:extLst>
              <a:ext uri="{FF2B5EF4-FFF2-40B4-BE49-F238E27FC236}">
                <a16:creationId xmlns:a16="http://schemas.microsoft.com/office/drawing/2014/main" id="{A39A3500-EB6A-24A6-9502-E39C2851CBB5}"/>
              </a:ext>
            </a:extLst>
          </p:cNvPr>
          <p:cNvSpPr>
            <a:spLocks noGrp="1"/>
          </p:cNvSpPr>
          <p:nvPr>
            <p:ph type="sldNum" sz="quarter" idx="12"/>
          </p:nvPr>
        </p:nvSpPr>
        <p:spPr/>
        <p:txBody>
          <a:bodyPr/>
          <a:lstStyle/>
          <a:p>
            <a:fld id="{E5137D0E-4A4F-4307-8994-C1891D747D59}" type="slidenum">
              <a:rPr lang="en-US" smtClean="0"/>
              <a:t>20</a:t>
            </a:fld>
            <a:endParaRPr lang="en-US" dirty="0"/>
          </a:p>
        </p:txBody>
      </p:sp>
      <p:pic>
        <p:nvPicPr>
          <p:cNvPr id="6" name="Picture 5">
            <a:extLst>
              <a:ext uri="{FF2B5EF4-FFF2-40B4-BE49-F238E27FC236}">
                <a16:creationId xmlns:a16="http://schemas.microsoft.com/office/drawing/2014/main" id="{AFBBE808-709E-E1D4-D51F-54278C2CF09D}"/>
              </a:ext>
            </a:extLst>
          </p:cNvPr>
          <p:cNvPicPr>
            <a:picLocks noChangeAspect="1"/>
          </p:cNvPicPr>
          <p:nvPr/>
        </p:nvPicPr>
        <p:blipFill>
          <a:blip r:embed="rId3"/>
          <a:stretch>
            <a:fillRect/>
          </a:stretch>
        </p:blipFill>
        <p:spPr>
          <a:xfrm>
            <a:off x="7382261" y="18965"/>
            <a:ext cx="4953255" cy="1657435"/>
          </a:xfrm>
          <a:prstGeom prst="rect">
            <a:avLst/>
          </a:prstGeom>
        </p:spPr>
      </p:pic>
      <p:pic>
        <p:nvPicPr>
          <p:cNvPr id="12" name="Picture 11">
            <a:extLst>
              <a:ext uri="{FF2B5EF4-FFF2-40B4-BE49-F238E27FC236}">
                <a16:creationId xmlns:a16="http://schemas.microsoft.com/office/drawing/2014/main" id="{784074FD-CBF3-4C7A-9F67-85AC242EDC2D}"/>
              </a:ext>
            </a:extLst>
          </p:cNvPr>
          <p:cNvPicPr>
            <a:picLocks noChangeAspect="1"/>
          </p:cNvPicPr>
          <p:nvPr/>
        </p:nvPicPr>
        <p:blipFill rotWithShape="1">
          <a:blip r:embed="rId4"/>
          <a:srcRect b="14295"/>
          <a:stretch/>
        </p:blipFill>
        <p:spPr>
          <a:xfrm>
            <a:off x="7382261" y="1828800"/>
            <a:ext cx="4965955" cy="2100823"/>
          </a:xfrm>
          <a:prstGeom prst="rect">
            <a:avLst/>
          </a:prstGeom>
        </p:spPr>
      </p:pic>
      <p:pic>
        <p:nvPicPr>
          <p:cNvPr id="14" name="Picture 13">
            <a:extLst>
              <a:ext uri="{FF2B5EF4-FFF2-40B4-BE49-F238E27FC236}">
                <a16:creationId xmlns:a16="http://schemas.microsoft.com/office/drawing/2014/main" id="{55C985B8-D5CA-CA9E-57CC-5FADC0FA082B}"/>
              </a:ext>
            </a:extLst>
          </p:cNvPr>
          <p:cNvPicPr>
            <a:picLocks noChangeAspect="1"/>
          </p:cNvPicPr>
          <p:nvPr/>
        </p:nvPicPr>
        <p:blipFill>
          <a:blip r:embed="rId5"/>
          <a:stretch>
            <a:fillRect/>
          </a:stretch>
        </p:blipFill>
        <p:spPr>
          <a:xfrm>
            <a:off x="7373468" y="4300153"/>
            <a:ext cx="3753043" cy="2152761"/>
          </a:xfrm>
          <a:prstGeom prst="rect">
            <a:avLst/>
          </a:prstGeom>
        </p:spPr>
      </p:pic>
      <p:sp>
        <p:nvSpPr>
          <p:cNvPr id="19" name="TextBox 18">
            <a:extLst>
              <a:ext uri="{FF2B5EF4-FFF2-40B4-BE49-F238E27FC236}">
                <a16:creationId xmlns:a16="http://schemas.microsoft.com/office/drawing/2014/main" id="{B0AFBC34-F595-AD0C-A6EF-CEAB50376429}"/>
              </a:ext>
            </a:extLst>
          </p:cNvPr>
          <p:cNvSpPr txBox="1"/>
          <p:nvPr/>
        </p:nvSpPr>
        <p:spPr>
          <a:xfrm>
            <a:off x="2924232" y="3929984"/>
            <a:ext cx="4055231" cy="2893100"/>
          </a:xfrm>
          <a:prstGeom prst="rect">
            <a:avLst/>
          </a:prstGeom>
          <a:noFill/>
          <a:ln w="3175">
            <a:solidFill>
              <a:schemeClr val="tx1"/>
            </a:solidFill>
          </a:ln>
        </p:spPr>
        <p:txBody>
          <a:bodyPr wrap="square">
            <a:spAutoFit/>
          </a:bodyPr>
          <a:lstStyle/>
          <a:p>
            <a:r>
              <a:rPr lang="en-US" sz="1400" dirty="0">
                <a:latin typeface="Adobe Devanagari" panose="02040503050201020203" pitchFamily="18" charset="0"/>
                <a:cs typeface="Adobe Devanagari" panose="02040503050201020203" pitchFamily="18" charset="0"/>
              </a:rPr>
              <a:t>&gt; x  &lt;- 1:12</a:t>
            </a:r>
          </a:p>
          <a:p>
            <a:r>
              <a:rPr lang="en-US" sz="1400" dirty="0">
                <a:latin typeface="Adobe Devanagari" panose="02040503050201020203" pitchFamily="18" charset="0"/>
                <a:cs typeface="Adobe Devanagari" panose="02040503050201020203" pitchFamily="18" charset="0"/>
              </a:rPr>
              <a:t> </a:t>
            </a:r>
          </a:p>
          <a:p>
            <a:r>
              <a:rPr lang="en-US" sz="1400" dirty="0">
                <a:latin typeface="Adobe Devanagari" panose="02040503050201020203" pitchFamily="18" charset="0"/>
                <a:cs typeface="Adobe Devanagari" panose="02040503050201020203" pitchFamily="18" charset="0"/>
              </a:rPr>
              <a:t>&gt; # Create a 3 x 4 array from the vector</a:t>
            </a:r>
          </a:p>
          <a:p>
            <a:r>
              <a:rPr lang="en-US" sz="1400" dirty="0">
                <a:latin typeface="Adobe Devanagari" panose="02040503050201020203" pitchFamily="18" charset="0"/>
                <a:cs typeface="Adobe Devanagari" panose="02040503050201020203" pitchFamily="18" charset="0"/>
              </a:rPr>
              <a:t>&gt; </a:t>
            </a:r>
            <a:r>
              <a:rPr lang="en-US" sz="1400" dirty="0" err="1">
                <a:latin typeface="Adobe Devanagari" panose="02040503050201020203" pitchFamily="18" charset="0"/>
                <a:cs typeface="Adobe Devanagari" panose="02040503050201020203" pitchFamily="18" charset="0"/>
              </a:rPr>
              <a:t>my_array</a:t>
            </a:r>
            <a:r>
              <a:rPr lang="en-US" sz="1400" dirty="0">
                <a:latin typeface="Adobe Devanagari" panose="02040503050201020203" pitchFamily="18" charset="0"/>
                <a:cs typeface="Adobe Devanagari" panose="02040503050201020203" pitchFamily="18" charset="0"/>
              </a:rPr>
              <a:t> &lt;- array(values, dim = c(3, 4))</a:t>
            </a:r>
          </a:p>
          <a:p>
            <a:endParaRPr lang="en-US" sz="1400" dirty="0">
              <a:latin typeface="Adobe Devanagari" panose="02040503050201020203" pitchFamily="18" charset="0"/>
              <a:cs typeface="Adobe Devanagari" panose="02040503050201020203" pitchFamily="18" charset="0"/>
            </a:endParaRPr>
          </a:p>
          <a:p>
            <a:r>
              <a:rPr lang="en-US" sz="1400" dirty="0">
                <a:latin typeface="Adobe Devanagari" panose="02040503050201020203" pitchFamily="18" charset="0"/>
                <a:cs typeface="Adobe Devanagari" panose="02040503050201020203" pitchFamily="18" charset="0"/>
              </a:rPr>
              <a:t>&gt; # Print the array</a:t>
            </a:r>
          </a:p>
          <a:p>
            <a:r>
              <a:rPr lang="en-US" sz="1400" dirty="0">
                <a:latin typeface="Adobe Devanagari" panose="02040503050201020203" pitchFamily="18" charset="0"/>
                <a:cs typeface="Adobe Devanagari" panose="02040503050201020203" pitchFamily="18" charset="0"/>
              </a:rPr>
              <a:t>&gt; print(</a:t>
            </a:r>
            <a:r>
              <a:rPr lang="en-US" sz="1400" dirty="0" err="1">
                <a:latin typeface="Adobe Devanagari" panose="02040503050201020203" pitchFamily="18" charset="0"/>
                <a:cs typeface="Adobe Devanagari" panose="02040503050201020203" pitchFamily="18" charset="0"/>
              </a:rPr>
              <a:t>my_array</a:t>
            </a:r>
            <a:r>
              <a:rPr lang="en-US" sz="1400" dirty="0">
                <a:latin typeface="Adobe Devanagari" panose="02040503050201020203" pitchFamily="18" charset="0"/>
                <a:cs typeface="Adobe Devanagari" panose="02040503050201020203" pitchFamily="18" charset="0"/>
              </a:rPr>
              <a:t>)</a:t>
            </a:r>
          </a:p>
          <a:p>
            <a:r>
              <a:rPr lang="en-US" sz="1400" dirty="0">
                <a:latin typeface="Adobe Devanagari" panose="02040503050201020203" pitchFamily="18" charset="0"/>
                <a:cs typeface="Adobe Devanagari" panose="02040503050201020203" pitchFamily="18" charset="0"/>
              </a:rPr>
              <a:t>     [,1] [,2] [,3] [,4]</a:t>
            </a:r>
          </a:p>
          <a:p>
            <a:r>
              <a:rPr lang="en-US" sz="1400" dirty="0">
                <a:latin typeface="Adobe Devanagari" panose="02040503050201020203" pitchFamily="18" charset="0"/>
                <a:cs typeface="Adobe Devanagari" panose="02040503050201020203" pitchFamily="18" charset="0"/>
              </a:rPr>
              <a:t>[1,]    1    4    7   10</a:t>
            </a:r>
          </a:p>
          <a:p>
            <a:r>
              <a:rPr lang="en-US" sz="1400" dirty="0">
                <a:latin typeface="Adobe Devanagari" panose="02040503050201020203" pitchFamily="18" charset="0"/>
                <a:cs typeface="Adobe Devanagari" panose="02040503050201020203" pitchFamily="18" charset="0"/>
              </a:rPr>
              <a:t>[2,]    2    5    8   11</a:t>
            </a:r>
          </a:p>
          <a:p>
            <a:r>
              <a:rPr lang="en-US" sz="1400" dirty="0">
                <a:latin typeface="Adobe Devanagari" panose="02040503050201020203" pitchFamily="18" charset="0"/>
                <a:cs typeface="Adobe Devanagari" panose="02040503050201020203" pitchFamily="18" charset="0"/>
              </a:rPr>
              <a:t>[3,]    3    6    9   12</a:t>
            </a:r>
          </a:p>
          <a:p>
            <a:r>
              <a:rPr lang="en-US" sz="1400" dirty="0">
                <a:latin typeface="Adobe Devanagari" panose="02040503050201020203" pitchFamily="18" charset="0"/>
                <a:cs typeface="Adobe Devanagari" panose="02040503050201020203" pitchFamily="18" charset="0"/>
              </a:rPr>
              <a:t>&gt; values</a:t>
            </a:r>
          </a:p>
          <a:p>
            <a:r>
              <a:rPr lang="en-US" sz="1400" dirty="0">
                <a:latin typeface="Adobe Devanagari" panose="02040503050201020203" pitchFamily="18" charset="0"/>
                <a:cs typeface="Adobe Devanagari" panose="02040503050201020203" pitchFamily="18" charset="0"/>
              </a:rPr>
              <a:t> [1]  1  2  3  4  5  6  7  8  9 10 11 12</a:t>
            </a:r>
          </a:p>
        </p:txBody>
      </p:sp>
    </p:spTree>
    <p:extLst>
      <p:ext uri="{BB962C8B-B14F-4D97-AF65-F5344CB8AC3E}">
        <p14:creationId xmlns:p14="http://schemas.microsoft.com/office/powerpoint/2010/main" val="1371282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5400" dirty="0"/>
              <a:t>Getting a dataset in R</a:t>
            </a:r>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22653594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1AF896E-E33A-2F86-F784-1DF1D2126787}"/>
              </a:ext>
            </a:extLst>
          </p:cNvPr>
          <p:cNvPicPr>
            <a:picLocks noChangeAspect="1"/>
          </p:cNvPicPr>
          <p:nvPr/>
        </p:nvPicPr>
        <p:blipFill>
          <a:blip r:embed="rId3"/>
          <a:stretch>
            <a:fillRect/>
          </a:stretch>
        </p:blipFill>
        <p:spPr>
          <a:xfrm>
            <a:off x="8431813" y="138102"/>
            <a:ext cx="3622402" cy="2772247"/>
          </a:xfrm>
          <a:prstGeom prst="rect">
            <a:avLst/>
          </a:prstGeom>
        </p:spPr>
      </p:pic>
      <p:sp>
        <p:nvSpPr>
          <p:cNvPr id="2" name="Title 1"/>
          <p:cNvSpPr>
            <a:spLocks noGrp="1"/>
          </p:cNvSpPr>
          <p:nvPr>
            <p:ph type="title"/>
          </p:nvPr>
        </p:nvSpPr>
        <p:spPr>
          <a:xfrm>
            <a:off x="1065489" y="533400"/>
            <a:ext cx="9603701" cy="518652"/>
          </a:xfrm>
        </p:spPr>
        <p:txBody>
          <a:bodyPr/>
          <a:lstStyle/>
          <a:p>
            <a:r>
              <a:rPr lang="en-US" dirty="0"/>
              <a:t>Ways to get data in R or in RStudio</a:t>
            </a:r>
          </a:p>
        </p:txBody>
      </p:sp>
      <p:sp>
        <p:nvSpPr>
          <p:cNvPr id="3" name="Content Placeholder 2"/>
          <p:cNvSpPr>
            <a:spLocks noGrp="1"/>
          </p:cNvSpPr>
          <p:nvPr>
            <p:ph sz="half" idx="1"/>
          </p:nvPr>
        </p:nvSpPr>
        <p:spPr>
          <a:xfrm>
            <a:off x="1065489" y="1199535"/>
            <a:ext cx="7211961" cy="4837471"/>
          </a:xfrm>
        </p:spPr>
        <p:txBody>
          <a:bodyPr>
            <a:normAutofit/>
          </a:bodyPr>
          <a:lstStyle/>
          <a:p>
            <a:r>
              <a:rPr lang="en-US" b="1" dirty="0"/>
              <a:t>Manually: </a:t>
            </a:r>
          </a:p>
          <a:p>
            <a:pPr lvl="1"/>
            <a:r>
              <a:rPr lang="en-US" dirty="0" err="1">
                <a:solidFill>
                  <a:schemeClr val="accent5">
                    <a:lumMod val="60000"/>
                    <a:lumOff val="40000"/>
                  </a:schemeClr>
                </a:solidFill>
              </a:rPr>
              <a:t>data.frame</a:t>
            </a:r>
            <a:r>
              <a:rPr lang="en-US" dirty="0">
                <a:solidFill>
                  <a:schemeClr val="accent5">
                    <a:lumMod val="60000"/>
                    <a:lumOff val="40000"/>
                  </a:schemeClr>
                </a:solidFill>
              </a:rPr>
              <a:t>()</a:t>
            </a:r>
            <a:r>
              <a:rPr lang="en-US" dirty="0">
                <a:solidFill>
                  <a:schemeClr val="accent6"/>
                </a:solidFill>
              </a:rPr>
              <a:t> </a:t>
            </a:r>
            <a:r>
              <a:rPr lang="en-US" dirty="0"/>
              <a:t>function in Base R, </a:t>
            </a:r>
          </a:p>
          <a:p>
            <a:pPr lvl="1"/>
            <a:r>
              <a:rPr lang="en-US" dirty="0"/>
              <a:t>or the </a:t>
            </a:r>
            <a:r>
              <a:rPr lang="en-US" dirty="0" err="1">
                <a:solidFill>
                  <a:schemeClr val="accent5">
                    <a:lumMod val="60000"/>
                    <a:lumOff val="40000"/>
                  </a:schemeClr>
                </a:solidFill>
              </a:rPr>
              <a:t>tibble</a:t>
            </a:r>
            <a:r>
              <a:rPr lang="en-US" dirty="0">
                <a:solidFill>
                  <a:schemeClr val="accent5">
                    <a:lumMod val="60000"/>
                    <a:lumOff val="40000"/>
                  </a:schemeClr>
                </a:solidFill>
              </a:rPr>
              <a:t>() </a:t>
            </a:r>
            <a:r>
              <a:rPr lang="en-US" dirty="0"/>
              <a:t>function in the </a:t>
            </a:r>
            <a:r>
              <a:rPr lang="en-US" dirty="0" err="1">
                <a:solidFill>
                  <a:srgbClr val="00B0F0"/>
                </a:solidFill>
              </a:rPr>
              <a:t>tidyverse</a:t>
            </a:r>
            <a:r>
              <a:rPr lang="en-US" dirty="0"/>
              <a:t>.</a:t>
            </a:r>
          </a:p>
          <a:p>
            <a:r>
              <a:rPr lang="en-US" b="1" dirty="0"/>
              <a:t>Import it from a file:</a:t>
            </a:r>
            <a:endParaRPr lang="en-US" dirty="0"/>
          </a:p>
          <a:p>
            <a:pPr lvl="1"/>
            <a:r>
              <a:rPr lang="en-US" dirty="0" err="1"/>
              <a:t>Fasta</a:t>
            </a:r>
            <a:r>
              <a:rPr lang="en-US" dirty="0"/>
              <a:t>: VCF (</a:t>
            </a:r>
            <a:r>
              <a:rPr lang="en-US" dirty="0" err="1"/>
              <a:t>vcfR</a:t>
            </a:r>
            <a:r>
              <a:rPr lang="en-US" dirty="0"/>
              <a:t> package)</a:t>
            </a:r>
          </a:p>
          <a:p>
            <a:pPr lvl="1"/>
            <a:r>
              <a:rPr lang="en-US" dirty="0"/>
              <a:t>Text: TXT (</a:t>
            </a:r>
            <a:r>
              <a:rPr lang="en-US" dirty="0" err="1">
                <a:solidFill>
                  <a:schemeClr val="accent5">
                    <a:lumMod val="60000"/>
                    <a:lumOff val="40000"/>
                  </a:schemeClr>
                </a:solidFill>
              </a:rPr>
              <a:t>readLines</a:t>
            </a:r>
            <a:r>
              <a:rPr lang="en-US" dirty="0">
                <a:solidFill>
                  <a:schemeClr val="accent5">
                    <a:lumMod val="60000"/>
                    <a:lumOff val="40000"/>
                  </a:schemeClr>
                </a:solidFill>
              </a:rPr>
              <a:t>() </a:t>
            </a:r>
            <a:r>
              <a:rPr lang="en-US" dirty="0"/>
              <a:t>function)</a:t>
            </a:r>
          </a:p>
          <a:p>
            <a:pPr lvl="1"/>
            <a:r>
              <a:rPr lang="en-US" dirty="0"/>
              <a:t>Tabular data: CSV, TSV (</a:t>
            </a:r>
            <a:r>
              <a:rPr lang="en-US" dirty="0" err="1">
                <a:solidFill>
                  <a:schemeClr val="accent5">
                    <a:lumMod val="60000"/>
                    <a:lumOff val="40000"/>
                  </a:schemeClr>
                </a:solidFill>
              </a:rPr>
              <a:t>read.table</a:t>
            </a:r>
            <a:r>
              <a:rPr lang="en-US" dirty="0">
                <a:solidFill>
                  <a:schemeClr val="accent5">
                    <a:lumMod val="60000"/>
                    <a:lumOff val="40000"/>
                  </a:schemeClr>
                </a:solidFill>
              </a:rPr>
              <a:t>() </a:t>
            </a:r>
            <a:r>
              <a:rPr lang="en-US" dirty="0"/>
              <a:t>or</a:t>
            </a:r>
            <a:r>
              <a:rPr lang="en-US" dirty="0">
                <a:solidFill>
                  <a:schemeClr val="accent5">
                    <a:lumMod val="60000"/>
                    <a:lumOff val="40000"/>
                  </a:schemeClr>
                </a:solidFill>
              </a:rPr>
              <a:t> </a:t>
            </a:r>
            <a:r>
              <a:rPr lang="en-US" dirty="0" err="1">
                <a:solidFill>
                  <a:schemeClr val="accent5">
                    <a:lumMod val="60000"/>
                    <a:lumOff val="40000"/>
                  </a:schemeClr>
                </a:solidFill>
              </a:rPr>
              <a:t>read_delim</a:t>
            </a:r>
            <a:r>
              <a:rPr lang="en-US" dirty="0">
                <a:solidFill>
                  <a:schemeClr val="accent5">
                    <a:lumMod val="60000"/>
                    <a:lumOff val="40000"/>
                  </a:schemeClr>
                </a:solidFill>
              </a:rPr>
              <a:t>() </a:t>
            </a:r>
            <a:r>
              <a:rPr lang="en-US" dirty="0"/>
              <a:t>function or </a:t>
            </a:r>
            <a:r>
              <a:rPr lang="en-US" dirty="0" err="1">
                <a:solidFill>
                  <a:srgbClr val="00B0F0"/>
                </a:solidFill>
              </a:rPr>
              <a:t>readr</a:t>
            </a:r>
            <a:r>
              <a:rPr lang="en-US" dirty="0"/>
              <a:t> package which contains </a:t>
            </a:r>
            <a:r>
              <a:rPr lang="en-US" dirty="0" err="1">
                <a:solidFill>
                  <a:schemeClr val="accent5">
                    <a:lumMod val="60000"/>
                    <a:lumOff val="40000"/>
                  </a:schemeClr>
                </a:solidFill>
              </a:rPr>
              <a:t>read_csv</a:t>
            </a:r>
            <a:r>
              <a:rPr lang="en-US" dirty="0">
                <a:solidFill>
                  <a:schemeClr val="accent5">
                    <a:lumMod val="60000"/>
                    <a:lumOff val="40000"/>
                  </a:schemeClr>
                </a:solidFill>
              </a:rPr>
              <a:t>()</a:t>
            </a:r>
            <a:r>
              <a:rPr lang="en-US" dirty="0"/>
              <a:t>)</a:t>
            </a:r>
          </a:p>
          <a:p>
            <a:pPr lvl="1"/>
            <a:r>
              <a:rPr lang="en-US" dirty="0"/>
              <a:t>Excel: XLSX (</a:t>
            </a:r>
            <a:r>
              <a:rPr lang="en-US" dirty="0">
                <a:solidFill>
                  <a:schemeClr val="accent5">
                    <a:lumMod val="60000"/>
                    <a:lumOff val="40000"/>
                  </a:schemeClr>
                </a:solidFill>
              </a:rPr>
              <a:t>xlsx</a:t>
            </a:r>
            <a:r>
              <a:rPr lang="en-US" dirty="0"/>
              <a:t> package)</a:t>
            </a:r>
          </a:p>
          <a:p>
            <a:pPr lvl="1"/>
            <a:r>
              <a:rPr lang="en-US" dirty="0"/>
              <a:t>Google sheets: (</a:t>
            </a:r>
            <a:r>
              <a:rPr lang="en-US" dirty="0" err="1">
                <a:solidFill>
                  <a:schemeClr val="accent5">
                    <a:lumMod val="60000"/>
                    <a:lumOff val="40000"/>
                  </a:schemeClr>
                </a:solidFill>
              </a:rPr>
              <a:t>googlesheets</a:t>
            </a:r>
            <a:r>
              <a:rPr lang="en-US" dirty="0"/>
              <a:t> package)</a:t>
            </a:r>
          </a:p>
          <a:p>
            <a:pPr lvl="1"/>
            <a:r>
              <a:rPr lang="en-US" dirty="0"/>
              <a:t>Statistics program: SPSS, SAS (</a:t>
            </a:r>
            <a:r>
              <a:rPr lang="en-US" dirty="0">
                <a:solidFill>
                  <a:schemeClr val="accent5">
                    <a:lumMod val="60000"/>
                    <a:lumOff val="40000"/>
                  </a:schemeClr>
                </a:solidFill>
              </a:rPr>
              <a:t>haven</a:t>
            </a:r>
            <a:r>
              <a:rPr lang="en-US" dirty="0"/>
              <a:t> package)</a:t>
            </a:r>
          </a:p>
          <a:p>
            <a:pPr lvl="1"/>
            <a:r>
              <a:rPr lang="en-US" dirty="0"/>
              <a:t>Databases: MySQL (</a:t>
            </a:r>
            <a:r>
              <a:rPr lang="en-US" dirty="0" err="1">
                <a:solidFill>
                  <a:schemeClr val="accent5">
                    <a:lumMod val="60000"/>
                    <a:lumOff val="40000"/>
                  </a:schemeClr>
                </a:solidFill>
              </a:rPr>
              <a:t>RMySQL</a:t>
            </a:r>
            <a:r>
              <a:rPr lang="en-US" dirty="0"/>
              <a:t> package)</a:t>
            </a:r>
          </a:p>
          <a:p>
            <a:pPr lvl="1"/>
            <a:endParaRPr lang="en-US" dirty="0"/>
          </a:p>
        </p:txBody>
      </p:sp>
      <p:sp>
        <p:nvSpPr>
          <p:cNvPr id="4" name="Slide Number Placeholder 3">
            <a:extLst>
              <a:ext uri="{FF2B5EF4-FFF2-40B4-BE49-F238E27FC236}">
                <a16:creationId xmlns:a16="http://schemas.microsoft.com/office/drawing/2014/main" id="{F9FB6D56-FB7A-A441-FC3D-150323126691}"/>
              </a:ext>
            </a:extLst>
          </p:cNvPr>
          <p:cNvSpPr>
            <a:spLocks noGrp="1"/>
          </p:cNvSpPr>
          <p:nvPr>
            <p:ph type="sldNum" sz="quarter" idx="12"/>
          </p:nvPr>
        </p:nvSpPr>
        <p:spPr/>
        <p:txBody>
          <a:bodyPr/>
          <a:lstStyle/>
          <a:p>
            <a:endParaRPr lang="en-US" dirty="0"/>
          </a:p>
        </p:txBody>
      </p:sp>
      <p:pic>
        <p:nvPicPr>
          <p:cNvPr id="6" name="Picture 5">
            <a:extLst>
              <a:ext uri="{FF2B5EF4-FFF2-40B4-BE49-F238E27FC236}">
                <a16:creationId xmlns:a16="http://schemas.microsoft.com/office/drawing/2014/main" id="{E59EFDF3-66F4-5F00-2EE8-51F7C4D5D4CE}"/>
              </a:ext>
            </a:extLst>
          </p:cNvPr>
          <p:cNvPicPr>
            <a:picLocks noChangeAspect="1"/>
          </p:cNvPicPr>
          <p:nvPr/>
        </p:nvPicPr>
        <p:blipFill>
          <a:blip r:embed="rId4"/>
          <a:stretch>
            <a:fillRect/>
          </a:stretch>
        </p:blipFill>
        <p:spPr>
          <a:xfrm>
            <a:off x="7055335" y="3305647"/>
            <a:ext cx="4998880" cy="3414251"/>
          </a:xfrm>
          <a:prstGeom prst="rect">
            <a:avLst/>
          </a:prstGeom>
        </p:spPr>
      </p:pic>
      <p:pic>
        <p:nvPicPr>
          <p:cNvPr id="10" name="Picture 9">
            <a:extLst>
              <a:ext uri="{FF2B5EF4-FFF2-40B4-BE49-F238E27FC236}">
                <a16:creationId xmlns:a16="http://schemas.microsoft.com/office/drawing/2014/main" id="{16D1173A-E1C2-8348-702F-188AF5329FA3}"/>
              </a:ext>
            </a:extLst>
          </p:cNvPr>
          <p:cNvPicPr>
            <a:picLocks noChangeAspect="1"/>
          </p:cNvPicPr>
          <p:nvPr/>
        </p:nvPicPr>
        <p:blipFill>
          <a:blip r:embed="rId5"/>
          <a:stretch>
            <a:fillRect/>
          </a:stretch>
        </p:blipFill>
        <p:spPr>
          <a:xfrm>
            <a:off x="2733472" y="5061110"/>
            <a:ext cx="3655216" cy="1765538"/>
          </a:xfrm>
          <a:prstGeom prst="rect">
            <a:avLst/>
          </a:prstGeom>
        </p:spPr>
      </p:pic>
    </p:spTree>
    <p:extLst>
      <p:ext uri="{BB962C8B-B14F-4D97-AF65-F5344CB8AC3E}">
        <p14:creationId xmlns:p14="http://schemas.microsoft.com/office/powerpoint/2010/main" val="3991349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4C1E19-AA31-4851-6DC8-2581B851E35B}"/>
              </a:ext>
            </a:extLst>
          </p:cNvPr>
          <p:cNvSpPr>
            <a:spLocks noGrp="1"/>
          </p:cNvSpPr>
          <p:nvPr>
            <p:ph type="title"/>
          </p:nvPr>
        </p:nvSpPr>
        <p:spPr/>
        <p:txBody>
          <a:bodyPr/>
          <a:lstStyle/>
          <a:p>
            <a:endParaRPr lang="en-SE"/>
          </a:p>
        </p:txBody>
      </p:sp>
      <p:sp>
        <p:nvSpPr>
          <p:cNvPr id="3" name="Content Placeholder 2">
            <a:extLst>
              <a:ext uri="{FF2B5EF4-FFF2-40B4-BE49-F238E27FC236}">
                <a16:creationId xmlns:a16="http://schemas.microsoft.com/office/drawing/2014/main" id="{75C47A89-360E-EE8D-4F7B-272B63BB5372}"/>
              </a:ext>
            </a:extLst>
          </p:cNvPr>
          <p:cNvSpPr>
            <a:spLocks noGrp="1"/>
          </p:cNvSpPr>
          <p:nvPr>
            <p:ph sz="half" idx="1"/>
          </p:nvPr>
        </p:nvSpPr>
        <p:spPr/>
        <p:txBody>
          <a:bodyPr/>
          <a:lstStyle/>
          <a:p>
            <a:endParaRPr lang="en-SE"/>
          </a:p>
        </p:txBody>
      </p:sp>
      <p:sp>
        <p:nvSpPr>
          <p:cNvPr id="4" name="Content Placeholder 3">
            <a:extLst>
              <a:ext uri="{FF2B5EF4-FFF2-40B4-BE49-F238E27FC236}">
                <a16:creationId xmlns:a16="http://schemas.microsoft.com/office/drawing/2014/main" id="{C9D4EAE3-C947-8A90-EDD4-D03FD4508C6D}"/>
              </a:ext>
            </a:extLst>
          </p:cNvPr>
          <p:cNvSpPr>
            <a:spLocks noGrp="1"/>
          </p:cNvSpPr>
          <p:nvPr>
            <p:ph sz="half" idx="2"/>
          </p:nvPr>
        </p:nvSpPr>
        <p:spPr/>
        <p:txBody>
          <a:bodyPr/>
          <a:lstStyle/>
          <a:p>
            <a:endParaRPr lang="en-SE"/>
          </a:p>
        </p:txBody>
      </p:sp>
      <p:sp>
        <p:nvSpPr>
          <p:cNvPr id="5" name="Slide Number Placeholder 4">
            <a:extLst>
              <a:ext uri="{FF2B5EF4-FFF2-40B4-BE49-F238E27FC236}">
                <a16:creationId xmlns:a16="http://schemas.microsoft.com/office/drawing/2014/main" id="{667B74DE-45E3-2811-C49F-77115CD23345}"/>
              </a:ext>
            </a:extLst>
          </p:cNvPr>
          <p:cNvSpPr>
            <a:spLocks noGrp="1"/>
          </p:cNvSpPr>
          <p:nvPr>
            <p:ph type="sldNum" sz="quarter" idx="12"/>
          </p:nvPr>
        </p:nvSpPr>
        <p:spPr/>
        <p:txBody>
          <a:bodyPr/>
          <a:lstStyle/>
          <a:p>
            <a:fld id="{E5137D0E-4A4F-4307-8994-C1891D747D59}" type="slidenum">
              <a:rPr lang="en-US" smtClean="0"/>
              <a:t>23</a:t>
            </a:fld>
            <a:endParaRPr lang="en-US" dirty="0"/>
          </a:p>
        </p:txBody>
      </p:sp>
      <p:pic>
        <p:nvPicPr>
          <p:cNvPr id="6" name="Picture 2" descr="Three panels, each representing a tidy data frame. The first panel shows that each variable is a column. The second panel shows that each observation is a row. The third panel shows that each value is a cell.">
            <a:extLst>
              <a:ext uri="{FF2B5EF4-FFF2-40B4-BE49-F238E27FC236}">
                <a16:creationId xmlns:a16="http://schemas.microsoft.com/office/drawing/2014/main" id="{9890E5F3-74FA-2FE6-D2E9-78EFE8530CF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143" t="13435" r="2061" b="8461"/>
          <a:stretch/>
        </p:blipFill>
        <p:spPr bwMode="auto">
          <a:xfrm>
            <a:off x="655647" y="1676400"/>
            <a:ext cx="10880706" cy="27722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1563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3" name="Title 1">
            <a:extLst>
              <a:ext uri="{FF2B5EF4-FFF2-40B4-BE49-F238E27FC236}">
                <a16:creationId xmlns:a16="http://schemas.microsoft.com/office/drawing/2014/main" id="{C6A2B94B-3106-B306-4707-3C24ED4E0901}"/>
              </a:ext>
            </a:extLst>
          </p:cNvPr>
          <p:cNvSpPr>
            <a:spLocks noGrp="1"/>
          </p:cNvSpPr>
          <p:nvPr>
            <p:ph type="title"/>
          </p:nvPr>
        </p:nvSpPr>
        <p:spPr>
          <a:xfrm>
            <a:off x="755071" y="1226128"/>
            <a:ext cx="10643755" cy="911374"/>
          </a:xfrm>
        </p:spPr>
        <p:txBody>
          <a:bodyPr/>
          <a:lstStyle/>
          <a:p>
            <a:r>
              <a:rPr lang="en-US" dirty="0"/>
              <a:t>Processes</a:t>
            </a:r>
          </a:p>
        </p:txBody>
      </p:sp>
      <p:sp>
        <p:nvSpPr>
          <p:cNvPr id="5" name="Slide Number Placeholder 4">
            <a:extLst>
              <a:ext uri="{FF2B5EF4-FFF2-40B4-BE49-F238E27FC236}">
                <a16:creationId xmlns:a16="http://schemas.microsoft.com/office/drawing/2014/main" id="{DEBAB418-1E19-D0E8-99CF-C645CC012016}"/>
              </a:ext>
            </a:extLst>
          </p:cNvPr>
          <p:cNvSpPr>
            <a:spLocks noGrp="1"/>
          </p:cNvSpPr>
          <p:nvPr>
            <p:ph type="sldNum" sz="quarter" idx="4294967295"/>
          </p:nvPr>
        </p:nvSpPr>
        <p:spPr/>
        <p:txBody>
          <a:bodyPr/>
          <a:lstStyle/>
          <a:p>
            <a:pPr>
              <a:spcAft>
                <a:spcPts val="600"/>
              </a:spcAft>
            </a:pPr>
            <a:fld id="{E5137D0E-4A4F-4307-8994-C1891D747D59}" type="slidenum">
              <a:rPr lang="en-US" smtClean="0"/>
              <a:pPr>
                <a:spcAft>
                  <a:spcPts val="600"/>
                </a:spcAft>
              </a:pPr>
              <a:t>24</a:t>
            </a:fld>
            <a:endParaRPr lang="en-US"/>
          </a:p>
        </p:txBody>
      </p:sp>
      <p:pic>
        <p:nvPicPr>
          <p:cNvPr id="4100" name="Picture 4" descr="A diagram displaying the data science cycle: Import -&gt; Tidy -&gt; Understand  (which has the phases Transform -&gt; Visualize -&gt; Model in a cycle) -&gt; Communicate. Surrounding all of these is Program Import, Tidy, Transform, and Visualize is highlighted.">
            <a:extLst>
              <a:ext uri="{FF2B5EF4-FFF2-40B4-BE49-F238E27FC236}">
                <a16:creationId xmlns:a16="http://schemas.microsoft.com/office/drawing/2014/main" id="{E1F266D0-13AF-73DC-33A1-1EB4F30F9E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280" y="2264093"/>
            <a:ext cx="12192000" cy="4117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918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C6A579-2A19-1217-C124-766AE8C13CE3}"/>
              </a:ext>
            </a:extLst>
          </p:cNvPr>
          <p:cNvSpPr>
            <a:spLocks noGrp="1"/>
          </p:cNvSpPr>
          <p:nvPr>
            <p:ph type="title"/>
          </p:nvPr>
        </p:nvSpPr>
        <p:spPr/>
        <p:txBody>
          <a:bodyPr/>
          <a:lstStyle/>
          <a:p>
            <a:r>
              <a:rPr lang="en-US" dirty="0"/>
              <a:t>How to </a:t>
            </a:r>
            <a:r>
              <a:rPr lang="en-US" dirty="0">
                <a:solidFill>
                  <a:srgbClr val="00B0F0"/>
                </a:solidFill>
              </a:rPr>
              <a:t>export</a:t>
            </a:r>
            <a:r>
              <a:rPr lang="en-US" dirty="0"/>
              <a:t> or save as </a:t>
            </a:r>
            <a:r>
              <a:rPr lang="en-US" dirty="0">
                <a:solidFill>
                  <a:srgbClr val="00B0F0"/>
                </a:solidFill>
              </a:rPr>
              <a:t>results or data</a:t>
            </a:r>
            <a:endParaRPr lang="en-SE" dirty="0">
              <a:solidFill>
                <a:srgbClr val="00B0F0"/>
              </a:solidFill>
            </a:endParaRPr>
          </a:p>
        </p:txBody>
      </p:sp>
      <p:sp>
        <p:nvSpPr>
          <p:cNvPr id="3" name="Content Placeholder 2">
            <a:extLst>
              <a:ext uri="{FF2B5EF4-FFF2-40B4-BE49-F238E27FC236}">
                <a16:creationId xmlns:a16="http://schemas.microsoft.com/office/drawing/2014/main" id="{735CF03E-27D3-42AA-46DB-684EE9C5A724}"/>
              </a:ext>
            </a:extLst>
          </p:cNvPr>
          <p:cNvSpPr>
            <a:spLocks noGrp="1"/>
          </p:cNvSpPr>
          <p:nvPr>
            <p:ph idx="1"/>
          </p:nvPr>
        </p:nvSpPr>
        <p:spPr/>
        <p:txBody>
          <a:bodyPr/>
          <a:lstStyle/>
          <a:p>
            <a:pPr marL="0" indent="0">
              <a:buNone/>
            </a:pPr>
            <a:r>
              <a:rPr lang="en-US" dirty="0">
                <a:solidFill>
                  <a:schemeClr val="accent5">
                    <a:lumMod val="60000"/>
                    <a:lumOff val="40000"/>
                  </a:schemeClr>
                </a:solidFill>
              </a:rPr>
              <a:t>write.csv(</a:t>
            </a:r>
            <a:r>
              <a:rPr lang="en-US" dirty="0" err="1">
                <a:solidFill>
                  <a:schemeClr val="accent5">
                    <a:lumMod val="60000"/>
                    <a:lumOff val="40000"/>
                  </a:schemeClr>
                </a:solidFill>
              </a:rPr>
              <a:t>df</a:t>
            </a:r>
            <a:r>
              <a:rPr lang="en-US" dirty="0">
                <a:solidFill>
                  <a:schemeClr val="accent5">
                    <a:lumMod val="60000"/>
                    <a:lumOff val="40000"/>
                  </a:schemeClr>
                </a:solidFill>
              </a:rPr>
              <a:t> , file = “path/to/your/saving/folder/df.csv") </a:t>
            </a:r>
          </a:p>
          <a:p>
            <a:pPr marL="0" indent="0">
              <a:buNone/>
            </a:pPr>
            <a:endParaRPr lang="en-US" dirty="0">
              <a:solidFill>
                <a:schemeClr val="accent5">
                  <a:lumMod val="60000"/>
                  <a:lumOff val="40000"/>
                </a:schemeClr>
              </a:solidFill>
            </a:endParaRPr>
          </a:p>
          <a:p>
            <a:pPr marL="0" indent="0">
              <a:buNone/>
            </a:pPr>
            <a:r>
              <a:rPr lang="en-US" dirty="0" err="1">
                <a:solidFill>
                  <a:schemeClr val="accent5">
                    <a:lumMod val="60000"/>
                    <a:lumOff val="40000"/>
                  </a:schemeClr>
                </a:solidFill>
              </a:rPr>
              <a:t>writexl</a:t>
            </a:r>
            <a:r>
              <a:rPr lang="en-US" dirty="0">
                <a:solidFill>
                  <a:schemeClr val="accent5">
                    <a:lumMod val="60000"/>
                    <a:lumOff val="40000"/>
                  </a:schemeClr>
                </a:solidFill>
              </a:rPr>
              <a:t>::</a:t>
            </a:r>
            <a:r>
              <a:rPr lang="en-US" dirty="0" err="1">
                <a:solidFill>
                  <a:schemeClr val="accent5">
                    <a:lumMod val="60000"/>
                    <a:lumOff val="40000"/>
                  </a:schemeClr>
                </a:solidFill>
              </a:rPr>
              <a:t>write_xlsx</a:t>
            </a:r>
            <a:r>
              <a:rPr lang="en-US" dirty="0">
                <a:solidFill>
                  <a:schemeClr val="accent5">
                    <a:lumMod val="60000"/>
                    <a:lumOff val="40000"/>
                  </a:schemeClr>
                </a:solidFill>
              </a:rPr>
              <a:t> (</a:t>
            </a:r>
            <a:r>
              <a:rPr lang="en-US" dirty="0" err="1">
                <a:solidFill>
                  <a:schemeClr val="accent5">
                    <a:lumMod val="60000"/>
                    <a:lumOff val="40000"/>
                  </a:schemeClr>
                </a:solidFill>
              </a:rPr>
              <a:t>test_df</a:t>
            </a:r>
            <a:r>
              <a:rPr lang="en-US" dirty="0">
                <a:solidFill>
                  <a:schemeClr val="accent5">
                    <a:lumMod val="60000"/>
                    <a:lumOff val="40000"/>
                  </a:schemeClr>
                </a:solidFill>
              </a:rPr>
              <a:t>, path = "C:/Users/your_username/test_df.xlsx", </a:t>
            </a:r>
            <a:r>
              <a:rPr lang="en-US" dirty="0" err="1">
                <a:solidFill>
                  <a:schemeClr val="accent5">
                    <a:lumMod val="60000"/>
                    <a:lumOff val="40000"/>
                  </a:schemeClr>
                </a:solidFill>
              </a:rPr>
              <a:t>col_names</a:t>
            </a:r>
            <a:r>
              <a:rPr lang="en-US" dirty="0">
                <a:solidFill>
                  <a:schemeClr val="accent5">
                    <a:lumMod val="60000"/>
                    <a:lumOff val="40000"/>
                  </a:schemeClr>
                </a:solidFill>
              </a:rPr>
              <a:t> = TRUE, </a:t>
            </a:r>
            <a:r>
              <a:rPr lang="en-US" dirty="0" err="1">
                <a:solidFill>
                  <a:schemeClr val="accent5">
                    <a:lumMod val="60000"/>
                    <a:lumOff val="40000"/>
                  </a:schemeClr>
                </a:solidFill>
              </a:rPr>
              <a:t>format_headers</a:t>
            </a:r>
            <a:r>
              <a:rPr lang="en-US" dirty="0">
                <a:solidFill>
                  <a:schemeClr val="accent5">
                    <a:lumMod val="60000"/>
                    <a:lumOff val="40000"/>
                  </a:schemeClr>
                </a:solidFill>
              </a:rPr>
              <a:t> = TRUE)</a:t>
            </a:r>
            <a:endParaRPr lang="en-SE" dirty="0">
              <a:solidFill>
                <a:schemeClr val="accent5">
                  <a:lumMod val="60000"/>
                  <a:lumOff val="40000"/>
                </a:schemeClr>
              </a:solidFill>
            </a:endParaRPr>
          </a:p>
        </p:txBody>
      </p:sp>
    </p:spTree>
    <p:extLst>
      <p:ext uri="{BB962C8B-B14F-4D97-AF65-F5344CB8AC3E}">
        <p14:creationId xmlns:p14="http://schemas.microsoft.com/office/powerpoint/2010/main" val="2904802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C6A579-2A19-1217-C124-766AE8C13CE3}"/>
              </a:ext>
            </a:extLst>
          </p:cNvPr>
          <p:cNvSpPr>
            <a:spLocks noGrp="1"/>
          </p:cNvSpPr>
          <p:nvPr>
            <p:ph type="title"/>
          </p:nvPr>
        </p:nvSpPr>
        <p:spPr/>
        <p:txBody>
          <a:bodyPr/>
          <a:lstStyle/>
          <a:p>
            <a:r>
              <a:rPr lang="en-US" dirty="0"/>
              <a:t>How to </a:t>
            </a:r>
            <a:r>
              <a:rPr lang="en-US" dirty="0">
                <a:solidFill>
                  <a:srgbClr val="00B0F0"/>
                </a:solidFill>
              </a:rPr>
              <a:t>export</a:t>
            </a:r>
            <a:r>
              <a:rPr lang="en-US" dirty="0"/>
              <a:t> or save as </a:t>
            </a:r>
            <a:r>
              <a:rPr lang="en-US" dirty="0">
                <a:solidFill>
                  <a:srgbClr val="00B050"/>
                </a:solidFill>
              </a:rPr>
              <a:t>plot</a:t>
            </a:r>
            <a:endParaRPr lang="en-SE" dirty="0">
              <a:solidFill>
                <a:srgbClr val="00B050"/>
              </a:solidFill>
            </a:endParaRPr>
          </a:p>
        </p:txBody>
      </p:sp>
      <p:sp>
        <p:nvSpPr>
          <p:cNvPr id="3" name="Content Placeholder 2">
            <a:extLst>
              <a:ext uri="{FF2B5EF4-FFF2-40B4-BE49-F238E27FC236}">
                <a16:creationId xmlns:a16="http://schemas.microsoft.com/office/drawing/2014/main" id="{735CF03E-27D3-42AA-46DB-684EE9C5A724}"/>
              </a:ext>
            </a:extLst>
          </p:cNvPr>
          <p:cNvSpPr>
            <a:spLocks noGrp="1"/>
          </p:cNvSpPr>
          <p:nvPr>
            <p:ph idx="1"/>
          </p:nvPr>
        </p:nvSpPr>
        <p:spPr/>
        <p:txBody>
          <a:bodyPr/>
          <a:lstStyle/>
          <a:p>
            <a:pPr marL="0" indent="0">
              <a:buNone/>
            </a:pPr>
            <a:r>
              <a:rPr lang="en-US" dirty="0" err="1">
                <a:solidFill>
                  <a:schemeClr val="accent5">
                    <a:lumMod val="60000"/>
                    <a:lumOff val="40000"/>
                  </a:schemeClr>
                </a:solidFill>
              </a:rPr>
              <a:t>dev.print</a:t>
            </a:r>
            <a:r>
              <a:rPr lang="en-US" dirty="0">
                <a:solidFill>
                  <a:schemeClr val="accent5">
                    <a:lumMod val="60000"/>
                    <a:lumOff val="40000"/>
                  </a:schemeClr>
                </a:solidFill>
              </a:rPr>
              <a:t> (device=jpeg, file="</a:t>
            </a:r>
            <a:r>
              <a:rPr lang="en-US" dirty="0">
                <a:solidFill>
                  <a:srgbClr val="00B0F0"/>
                </a:solidFill>
              </a:rPr>
              <a:t>path/to/your/saving/plots/</a:t>
            </a:r>
            <a:r>
              <a:rPr lang="en-US" dirty="0">
                <a:solidFill>
                  <a:srgbClr val="00B050"/>
                </a:solidFill>
              </a:rPr>
              <a:t>figure_1a.jpg</a:t>
            </a:r>
            <a:r>
              <a:rPr lang="en-US" dirty="0">
                <a:solidFill>
                  <a:schemeClr val="accent5">
                    <a:lumMod val="60000"/>
                    <a:lumOff val="40000"/>
                  </a:schemeClr>
                </a:solidFill>
              </a:rPr>
              <a:t>", width=par("din")[1]*300, res=300, quality=100)</a:t>
            </a:r>
          </a:p>
          <a:p>
            <a:pPr marL="0" indent="0">
              <a:buNone/>
            </a:pPr>
            <a:endParaRPr lang="en-US" dirty="0">
              <a:solidFill>
                <a:schemeClr val="accent5">
                  <a:lumMod val="60000"/>
                  <a:lumOff val="40000"/>
                </a:schemeClr>
              </a:solidFill>
            </a:endParaRPr>
          </a:p>
          <a:p>
            <a:pPr marL="0" indent="0">
              <a:buNone/>
            </a:pPr>
            <a:r>
              <a:rPr lang="en-US" dirty="0" err="1">
                <a:solidFill>
                  <a:schemeClr val="accent5">
                    <a:lumMod val="60000"/>
                    <a:lumOff val="40000"/>
                  </a:schemeClr>
                </a:solidFill>
              </a:rPr>
              <a:t>ggsave</a:t>
            </a:r>
            <a:r>
              <a:rPr lang="en-US" dirty="0">
                <a:solidFill>
                  <a:schemeClr val="accent5">
                    <a:lumMod val="60000"/>
                    <a:lumOff val="40000"/>
                  </a:schemeClr>
                </a:solidFill>
              </a:rPr>
              <a:t>("</a:t>
            </a:r>
            <a:r>
              <a:rPr lang="en-US" dirty="0">
                <a:solidFill>
                  <a:srgbClr val="00B0F0"/>
                </a:solidFill>
              </a:rPr>
              <a:t>path/to/your/saving/plots/</a:t>
            </a:r>
            <a:r>
              <a:rPr lang="en-US" dirty="0">
                <a:solidFill>
                  <a:srgbClr val="00B050"/>
                </a:solidFill>
              </a:rPr>
              <a:t>figure_1a.png</a:t>
            </a:r>
            <a:r>
              <a:rPr lang="en-US" dirty="0">
                <a:solidFill>
                  <a:schemeClr val="accent5">
                    <a:lumMod val="60000"/>
                    <a:lumOff val="40000"/>
                  </a:schemeClr>
                </a:solidFill>
              </a:rPr>
              <a:t>", plot = p1, </a:t>
            </a:r>
            <a:r>
              <a:rPr lang="en-US" dirty="0" err="1">
                <a:solidFill>
                  <a:schemeClr val="accent5">
                    <a:lumMod val="60000"/>
                    <a:lumOff val="40000"/>
                  </a:schemeClr>
                </a:solidFill>
              </a:rPr>
              <a:t>bg</a:t>
            </a:r>
            <a:r>
              <a:rPr lang="en-US" dirty="0">
                <a:solidFill>
                  <a:schemeClr val="accent5">
                    <a:lumMod val="60000"/>
                    <a:lumOff val="40000"/>
                  </a:schemeClr>
                </a:solidFill>
              </a:rPr>
              <a:t> ="white")</a:t>
            </a:r>
          </a:p>
          <a:p>
            <a:pPr marL="0" indent="0">
              <a:buNone/>
            </a:pPr>
            <a:endParaRPr lang="en-US" dirty="0">
              <a:solidFill>
                <a:schemeClr val="accent5">
                  <a:lumMod val="60000"/>
                  <a:lumOff val="40000"/>
                </a:schemeClr>
              </a:solidFill>
            </a:endParaRPr>
          </a:p>
        </p:txBody>
      </p:sp>
    </p:spTree>
    <p:extLst>
      <p:ext uri="{BB962C8B-B14F-4D97-AF65-F5344CB8AC3E}">
        <p14:creationId xmlns:p14="http://schemas.microsoft.com/office/powerpoint/2010/main" val="42922623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3200" dirty="0"/>
              <a:t>!! Practical session (</a:t>
            </a:r>
            <a:r>
              <a:rPr lang="en-US" sz="3200" dirty="0">
                <a:solidFill>
                  <a:srgbClr val="FF0000"/>
                </a:solidFill>
              </a:rPr>
              <a:t>afternoon session</a:t>
            </a:r>
            <a:r>
              <a:rPr lang="en-US" sz="3200" dirty="0"/>
              <a:t>): read a data file into </a:t>
            </a:r>
            <a:r>
              <a:rPr lang="en-US" sz="3200" dirty="0" err="1"/>
              <a:t>Rstudio</a:t>
            </a:r>
            <a:r>
              <a:rPr lang="en-US" sz="3200" dirty="0"/>
              <a:t>!!</a:t>
            </a:r>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1921481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Seeking help</a:t>
            </a:r>
          </a:p>
        </p:txBody>
      </p:sp>
      <p:sp>
        <p:nvSpPr>
          <p:cNvPr id="3" name="Content Placeholder 2"/>
          <p:cNvSpPr>
            <a:spLocks noGrp="1"/>
          </p:cNvSpPr>
          <p:nvPr>
            <p:ph idx="1"/>
          </p:nvPr>
        </p:nvSpPr>
        <p:spPr/>
        <p:txBody>
          <a:bodyPr/>
          <a:lstStyle/>
          <a:p>
            <a:r>
              <a:rPr lang="en-US" dirty="0" err="1"/>
              <a:t>RStudio</a:t>
            </a:r>
            <a:r>
              <a:rPr lang="en-US" dirty="0"/>
              <a:t> help interface</a:t>
            </a:r>
          </a:p>
          <a:p>
            <a:pPr lvl="1"/>
            <a:r>
              <a:rPr lang="en-US" dirty="0">
                <a:solidFill>
                  <a:srgbClr val="FF0000"/>
                </a:solidFill>
              </a:rPr>
              <a:t>?sum</a:t>
            </a:r>
          </a:p>
          <a:p>
            <a:pPr lvl="1"/>
            <a:r>
              <a:rPr lang="en-US" dirty="0" err="1">
                <a:solidFill>
                  <a:srgbClr val="FF0000"/>
                </a:solidFill>
              </a:rPr>
              <a:t>help.search</a:t>
            </a:r>
            <a:r>
              <a:rPr lang="en-US" dirty="0">
                <a:solidFill>
                  <a:srgbClr val="FF0000"/>
                </a:solidFill>
              </a:rPr>
              <a:t>()</a:t>
            </a:r>
            <a:r>
              <a:rPr lang="en-US" dirty="0"/>
              <a:t>, with term in </a:t>
            </a:r>
            <a:r>
              <a:rPr lang="en-US" dirty="0">
                <a:solidFill>
                  <a:schemeClr val="accent5">
                    <a:lumMod val="60000"/>
                    <a:lumOff val="40000"/>
                  </a:schemeClr>
                </a:solidFill>
              </a:rPr>
              <a:t>“”</a:t>
            </a:r>
            <a:r>
              <a:rPr lang="en-US" dirty="0"/>
              <a:t> inside parentheses	</a:t>
            </a:r>
          </a:p>
          <a:p>
            <a:r>
              <a:rPr lang="en-US" dirty="0"/>
              <a:t>Google or </a:t>
            </a:r>
            <a:r>
              <a:rPr lang="en-US" dirty="0" err="1"/>
              <a:t>chatgpt</a:t>
            </a:r>
            <a:r>
              <a:rPr lang="en-US" dirty="0"/>
              <a:t> “R &lt;task&gt;”</a:t>
            </a:r>
          </a:p>
          <a:p>
            <a:r>
              <a:rPr lang="en-US" dirty="0"/>
              <a:t>When asking others</a:t>
            </a:r>
          </a:p>
          <a:p>
            <a:pPr lvl="1"/>
            <a:r>
              <a:rPr lang="en-US" dirty="0"/>
              <a:t>Use correct words</a:t>
            </a:r>
          </a:p>
          <a:p>
            <a:pPr lvl="1"/>
            <a:r>
              <a:rPr lang="en-US" dirty="0"/>
              <a:t>Reduce to reproducible example</a:t>
            </a:r>
          </a:p>
          <a:p>
            <a:pPr lvl="1"/>
            <a:r>
              <a:rPr lang="en-US" dirty="0"/>
              <a:t>Always include output of </a:t>
            </a:r>
            <a:r>
              <a:rPr lang="en-US" dirty="0" err="1">
                <a:solidFill>
                  <a:srgbClr val="FF0000"/>
                </a:solidFill>
              </a:rPr>
              <a:t>sessionInfo</a:t>
            </a:r>
            <a:r>
              <a:rPr lang="en-US" dirty="0">
                <a:solidFill>
                  <a:srgbClr val="FF0000"/>
                </a:solidFill>
              </a:rPr>
              <a:t>()</a:t>
            </a:r>
            <a:r>
              <a:rPr lang="en-US" dirty="0">
                <a:solidFill>
                  <a:schemeClr val="accent6"/>
                </a:solidFill>
              </a:rPr>
              <a:t> </a:t>
            </a:r>
            <a:r>
              <a:rPr lang="en-US" dirty="0"/>
              <a:t>function</a:t>
            </a:r>
          </a:p>
          <a:p>
            <a:endParaRPr lang="en-US" dirty="0"/>
          </a:p>
        </p:txBody>
      </p:sp>
    </p:spTree>
    <p:extLst>
      <p:ext uri="{BB962C8B-B14F-4D97-AF65-F5344CB8AC3E}">
        <p14:creationId xmlns:p14="http://schemas.microsoft.com/office/powerpoint/2010/main" val="36229888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764D9BE-976F-69CA-3D25-1514F319272E}"/>
              </a:ext>
            </a:extLst>
          </p:cNvPr>
          <p:cNvSpPr>
            <a:spLocks noGrp="1"/>
          </p:cNvSpPr>
          <p:nvPr>
            <p:ph type="body" sz="quarter" idx="11"/>
          </p:nvPr>
        </p:nvSpPr>
        <p:spPr/>
        <p:txBody>
          <a:bodyPr/>
          <a:lstStyle/>
          <a:p>
            <a:endParaRPr lang="en-SE"/>
          </a:p>
        </p:txBody>
      </p:sp>
      <p:sp>
        <p:nvSpPr>
          <p:cNvPr id="3" name="Picture Placeholder 2">
            <a:extLst>
              <a:ext uri="{FF2B5EF4-FFF2-40B4-BE49-F238E27FC236}">
                <a16:creationId xmlns:a16="http://schemas.microsoft.com/office/drawing/2014/main" id="{17F4BFAE-50D6-ECA5-01CE-E8F1B49AAD0C}"/>
              </a:ext>
            </a:extLst>
          </p:cNvPr>
          <p:cNvSpPr>
            <a:spLocks noGrp="1"/>
          </p:cNvSpPr>
          <p:nvPr>
            <p:ph type="pic" sz="quarter" idx="10"/>
          </p:nvPr>
        </p:nvSpPr>
        <p:spPr/>
        <p:txBody>
          <a:bodyPr/>
          <a:lstStyle/>
          <a:p>
            <a:endParaRPr lang="en-SE"/>
          </a:p>
        </p:txBody>
      </p:sp>
      <p:sp>
        <p:nvSpPr>
          <p:cNvPr id="4" name="Title 3">
            <a:extLst>
              <a:ext uri="{FF2B5EF4-FFF2-40B4-BE49-F238E27FC236}">
                <a16:creationId xmlns:a16="http://schemas.microsoft.com/office/drawing/2014/main" id="{48D95454-BEAF-A8FE-D89F-705E36342CC4}"/>
              </a:ext>
            </a:extLst>
          </p:cNvPr>
          <p:cNvSpPr>
            <a:spLocks noGrp="1"/>
          </p:cNvSpPr>
          <p:nvPr>
            <p:ph type="title"/>
          </p:nvPr>
        </p:nvSpPr>
        <p:spPr>
          <a:xfrm>
            <a:off x="811782" y="193104"/>
            <a:ext cx="9862886" cy="880197"/>
          </a:xfrm>
        </p:spPr>
        <p:txBody>
          <a:bodyPr/>
          <a:lstStyle/>
          <a:p>
            <a:r>
              <a:rPr lang="en-US" dirty="0"/>
              <a:t>Good housekeeping strategies for scripts </a:t>
            </a:r>
          </a:p>
        </p:txBody>
      </p:sp>
      <p:sp>
        <p:nvSpPr>
          <p:cNvPr id="5" name="Content Placeholder 4">
            <a:extLst>
              <a:ext uri="{FF2B5EF4-FFF2-40B4-BE49-F238E27FC236}">
                <a16:creationId xmlns:a16="http://schemas.microsoft.com/office/drawing/2014/main" id="{66A81C65-8AE8-5B56-54D9-5B6DDDD0FF0F}"/>
              </a:ext>
            </a:extLst>
          </p:cNvPr>
          <p:cNvSpPr>
            <a:spLocks noGrp="1"/>
          </p:cNvSpPr>
          <p:nvPr>
            <p:ph idx="1"/>
          </p:nvPr>
        </p:nvSpPr>
        <p:spPr>
          <a:xfrm>
            <a:off x="491613" y="1233997"/>
            <a:ext cx="11080955" cy="5540430"/>
          </a:xfrm>
        </p:spPr>
        <p:txBody>
          <a:bodyPr numCol="2"/>
          <a:lstStyle/>
          <a:p>
            <a:r>
              <a:rPr lang="en-US" dirty="0">
                <a:solidFill>
                  <a:srgbClr val="00B0F0"/>
                </a:solidFill>
              </a:rPr>
              <a:t>Comments, Structure:</a:t>
            </a:r>
          </a:p>
          <a:p>
            <a:pPr marL="696913" lvl="1" indent="-457200"/>
            <a:r>
              <a:rPr lang="en-US" dirty="0"/>
              <a:t>Use # </a:t>
            </a:r>
          </a:p>
          <a:p>
            <a:pPr marL="696913" lvl="1" indent="-457200"/>
            <a:r>
              <a:rPr lang="en-US" dirty="0"/>
              <a:t>Outline</a:t>
            </a:r>
          </a:p>
          <a:p>
            <a:r>
              <a:rPr lang="en-US" dirty="0">
                <a:solidFill>
                  <a:srgbClr val="00B0F0"/>
                </a:solidFill>
              </a:rPr>
              <a:t>Consistent Naming Conventions:</a:t>
            </a:r>
          </a:p>
          <a:p>
            <a:pPr lvl="1"/>
            <a:r>
              <a:rPr lang="en-US" dirty="0"/>
              <a:t>Use consistent naming conventions for variables, functions, and objects</a:t>
            </a:r>
          </a:p>
          <a:p>
            <a:pPr lvl="1"/>
            <a:r>
              <a:rPr lang="en-US" dirty="0"/>
              <a:t>Avoid duplicating code. create a function or use a loop</a:t>
            </a:r>
          </a:p>
          <a:p>
            <a:r>
              <a:rPr lang="en-US" dirty="0">
                <a:solidFill>
                  <a:srgbClr val="00B0F0"/>
                </a:solidFill>
              </a:rPr>
              <a:t>Version Control: </a:t>
            </a:r>
          </a:p>
          <a:p>
            <a:pPr lvl="1"/>
            <a:r>
              <a:rPr lang="en-US" dirty="0"/>
              <a:t>Git. Platforms like GitHub or GitLab repositories.</a:t>
            </a:r>
          </a:p>
          <a:p>
            <a:r>
              <a:rPr lang="en-US" dirty="0">
                <a:solidFill>
                  <a:srgbClr val="00B0F0"/>
                </a:solidFill>
              </a:rPr>
              <a:t>Imports and Dependencies: </a:t>
            </a:r>
          </a:p>
          <a:p>
            <a:pPr lvl="1"/>
            <a:r>
              <a:rPr lang="en-US" dirty="0"/>
              <a:t>List all package imports at the top of your script</a:t>
            </a:r>
          </a:p>
          <a:p>
            <a:pPr lvl="1"/>
            <a:r>
              <a:rPr lang="en-US" dirty="0"/>
              <a:t>call </a:t>
            </a:r>
            <a:r>
              <a:rPr lang="en-US" dirty="0" err="1"/>
              <a:t>rhistory</a:t>
            </a:r>
            <a:r>
              <a:rPr lang="en-US" dirty="0"/>
              <a:t>: </a:t>
            </a:r>
            <a:r>
              <a:rPr lang="en-US" dirty="0" err="1"/>
              <a:t>sessionInfo</a:t>
            </a:r>
            <a:r>
              <a:rPr lang="en-US" dirty="0"/>
              <a:t>()</a:t>
            </a:r>
          </a:p>
          <a:p>
            <a:r>
              <a:rPr lang="en-US" dirty="0">
                <a:solidFill>
                  <a:srgbClr val="00B0F0"/>
                </a:solidFill>
              </a:rPr>
              <a:t>File Organization</a:t>
            </a:r>
            <a:r>
              <a:rPr lang="en-US" dirty="0"/>
              <a:t>:</a:t>
            </a:r>
          </a:p>
          <a:p>
            <a:pPr lvl="1"/>
            <a:r>
              <a:rPr lang="en-US" dirty="0"/>
              <a:t>Separate your R scripts, data, documentation, and output files into logical folders.</a:t>
            </a:r>
          </a:p>
          <a:p>
            <a:r>
              <a:rPr lang="en-US" dirty="0">
                <a:solidFill>
                  <a:srgbClr val="00B0F0"/>
                </a:solidFill>
              </a:rPr>
              <a:t>Reproducibility</a:t>
            </a:r>
            <a:r>
              <a:rPr lang="en-US" dirty="0"/>
              <a:t>:</a:t>
            </a:r>
          </a:p>
          <a:p>
            <a:pPr lvl="1"/>
            <a:r>
              <a:rPr lang="en-US" dirty="0"/>
              <a:t>Use </a:t>
            </a:r>
            <a:r>
              <a:rPr lang="en-US" dirty="0">
                <a:solidFill>
                  <a:srgbClr val="00B0F0"/>
                </a:solidFill>
              </a:rPr>
              <a:t>Quarto,</a:t>
            </a:r>
            <a:r>
              <a:rPr lang="en-US" dirty="0"/>
              <a:t> R Markdown Documents:</a:t>
            </a:r>
          </a:p>
          <a:p>
            <a:pPr lvl="1"/>
            <a:r>
              <a:rPr lang="en-US" dirty="0"/>
              <a:t>Documentation Files:</a:t>
            </a:r>
          </a:p>
          <a:p>
            <a:pPr lvl="1"/>
            <a:r>
              <a:rPr lang="en-US" dirty="0"/>
              <a:t>Create README files</a:t>
            </a:r>
          </a:p>
          <a:p>
            <a:endParaRPr lang="en-US" dirty="0"/>
          </a:p>
          <a:p>
            <a:endParaRPr lang="en-SE" dirty="0"/>
          </a:p>
        </p:txBody>
      </p:sp>
      <p:pic>
        <p:nvPicPr>
          <p:cNvPr id="6" name="Content Placeholder 6">
            <a:extLst>
              <a:ext uri="{FF2B5EF4-FFF2-40B4-BE49-F238E27FC236}">
                <a16:creationId xmlns:a16="http://schemas.microsoft.com/office/drawing/2014/main" id="{8E1E003C-3630-B884-A3DE-C4067A70B2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78019" y="240090"/>
            <a:ext cx="736787" cy="899793"/>
          </a:xfrm>
          <a:prstGeom prst="rect">
            <a:avLst/>
          </a:prstGeom>
        </p:spPr>
      </p:pic>
    </p:spTree>
    <p:extLst>
      <p:ext uri="{BB962C8B-B14F-4D97-AF65-F5344CB8AC3E}">
        <p14:creationId xmlns:p14="http://schemas.microsoft.com/office/powerpoint/2010/main" val="5166316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
                                            <p:txEl>
                                              <p:pRg st="8" end="8"/>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
                                            <p:txEl>
                                              <p:pRg st="9" end="9"/>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
                                            <p:txEl>
                                              <p:pRg st="11" end="11"/>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
                                            <p:txEl>
                                              <p:pRg st="12" end="12"/>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5">
                                            <p:txEl>
                                              <p:pRg st="13" end="13"/>
                                            </p:tx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
                                            <p:txEl>
                                              <p:pRg st="14" end="14"/>
                                            </p:txEl>
                                          </p:spTgt>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
                                            <p:txEl>
                                              <p:pRg st="15" end="15"/>
                                            </p:txEl>
                                          </p:spTgt>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5">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F3FEC-E572-7D11-F9CE-5B2CB4D8D200}"/>
              </a:ext>
            </a:extLst>
          </p:cNvPr>
          <p:cNvSpPr>
            <a:spLocks noGrp="1"/>
          </p:cNvSpPr>
          <p:nvPr>
            <p:ph type="body" sz="quarter" idx="11"/>
          </p:nvPr>
        </p:nvSpPr>
        <p:spPr/>
        <p:txBody>
          <a:bodyPr/>
          <a:lstStyle/>
          <a:p>
            <a:endParaRPr lang="en-SE"/>
          </a:p>
        </p:txBody>
      </p:sp>
      <p:sp>
        <p:nvSpPr>
          <p:cNvPr id="3" name="Picture Placeholder 2">
            <a:extLst>
              <a:ext uri="{FF2B5EF4-FFF2-40B4-BE49-F238E27FC236}">
                <a16:creationId xmlns:a16="http://schemas.microsoft.com/office/drawing/2014/main" id="{B9575400-98CE-0C7A-BDBD-9255E170C969}"/>
              </a:ext>
            </a:extLst>
          </p:cNvPr>
          <p:cNvSpPr>
            <a:spLocks noGrp="1"/>
          </p:cNvSpPr>
          <p:nvPr>
            <p:ph type="pic" sz="quarter" idx="10"/>
          </p:nvPr>
        </p:nvSpPr>
        <p:spPr/>
        <p:txBody>
          <a:bodyPr/>
          <a:lstStyle/>
          <a:p>
            <a:endParaRPr lang="en-SE"/>
          </a:p>
        </p:txBody>
      </p:sp>
      <p:sp>
        <p:nvSpPr>
          <p:cNvPr id="4" name="Title 3">
            <a:extLst>
              <a:ext uri="{FF2B5EF4-FFF2-40B4-BE49-F238E27FC236}">
                <a16:creationId xmlns:a16="http://schemas.microsoft.com/office/drawing/2014/main" id="{99865240-9914-52E1-B17C-36CA9ABC40BD}"/>
              </a:ext>
            </a:extLst>
          </p:cNvPr>
          <p:cNvSpPr>
            <a:spLocks noGrp="1"/>
          </p:cNvSpPr>
          <p:nvPr>
            <p:ph type="title"/>
          </p:nvPr>
        </p:nvSpPr>
        <p:spPr>
          <a:xfrm>
            <a:off x="1074879" y="134385"/>
            <a:ext cx="9862886" cy="880197"/>
          </a:xfrm>
        </p:spPr>
        <p:txBody>
          <a:bodyPr/>
          <a:lstStyle/>
          <a:p>
            <a:r>
              <a:rPr lang="en-US" dirty="0"/>
              <a:t>Basic about R</a:t>
            </a:r>
            <a:endParaRPr lang="en-SE" dirty="0"/>
          </a:p>
        </p:txBody>
      </p:sp>
      <p:sp>
        <p:nvSpPr>
          <p:cNvPr id="5" name="Content Placeholder 4">
            <a:extLst>
              <a:ext uri="{FF2B5EF4-FFF2-40B4-BE49-F238E27FC236}">
                <a16:creationId xmlns:a16="http://schemas.microsoft.com/office/drawing/2014/main" id="{0236EC6B-8209-08C9-324E-0690AD7C3B37}"/>
              </a:ext>
            </a:extLst>
          </p:cNvPr>
          <p:cNvSpPr>
            <a:spLocks noGrp="1"/>
          </p:cNvSpPr>
          <p:nvPr>
            <p:ph idx="1"/>
          </p:nvPr>
        </p:nvSpPr>
        <p:spPr>
          <a:xfrm>
            <a:off x="740210" y="1469196"/>
            <a:ext cx="10641152" cy="5254419"/>
          </a:xfrm>
        </p:spPr>
        <p:txBody>
          <a:bodyPr numCol="2"/>
          <a:lstStyle/>
          <a:p>
            <a:pPr marL="0" indent="0">
              <a:buNone/>
            </a:pPr>
            <a:r>
              <a:rPr lang="en-US" b="1" dirty="0"/>
              <a:t>R is ...</a:t>
            </a:r>
          </a:p>
          <a:p>
            <a:r>
              <a:rPr lang="en-US" sz="2000" dirty="0"/>
              <a:t>a programming </a:t>
            </a:r>
            <a:r>
              <a:rPr lang="en-US" sz="2000" dirty="0">
                <a:solidFill>
                  <a:srgbClr val="00B050"/>
                </a:solidFill>
              </a:rPr>
              <a:t>language</a:t>
            </a:r>
          </a:p>
          <a:p>
            <a:r>
              <a:rPr lang="en-US" sz="2000" dirty="0"/>
              <a:t>a programming </a:t>
            </a:r>
            <a:r>
              <a:rPr lang="en-US" sz="2000" dirty="0">
                <a:solidFill>
                  <a:srgbClr val="00B050"/>
                </a:solidFill>
              </a:rPr>
              <a:t>platform</a:t>
            </a:r>
            <a:r>
              <a:rPr lang="en-US" sz="2000" dirty="0"/>
              <a:t> (= environment + interpreter)</a:t>
            </a:r>
          </a:p>
          <a:p>
            <a:r>
              <a:rPr lang="en-US" sz="2000" dirty="0"/>
              <a:t>a </a:t>
            </a:r>
            <a:r>
              <a:rPr lang="en-US" sz="2000" dirty="0">
                <a:solidFill>
                  <a:srgbClr val="00B050"/>
                </a:solidFill>
              </a:rPr>
              <a:t>software project</a:t>
            </a:r>
            <a:r>
              <a:rPr lang="en-US" sz="2000" dirty="0"/>
              <a:t> driven by the core team and the community</a:t>
            </a:r>
          </a:p>
          <a:p>
            <a:r>
              <a:rPr lang="en-US" sz="2000" dirty="0"/>
              <a:t>a very powerful </a:t>
            </a:r>
            <a:r>
              <a:rPr lang="en-US" sz="2000" dirty="0">
                <a:solidFill>
                  <a:srgbClr val="00B050"/>
                </a:solidFill>
              </a:rPr>
              <a:t>tool for statistical </a:t>
            </a:r>
            <a:r>
              <a:rPr lang="en-US" sz="2000" dirty="0"/>
              <a:t>computing</a:t>
            </a:r>
          </a:p>
          <a:p>
            <a:r>
              <a:rPr lang="en-US" sz="2000" dirty="0"/>
              <a:t>a very powerful </a:t>
            </a:r>
            <a:r>
              <a:rPr lang="en-US" sz="2000" dirty="0">
                <a:solidFill>
                  <a:srgbClr val="00B050"/>
                </a:solidFill>
              </a:rPr>
              <a:t>computational tool </a:t>
            </a:r>
            <a:r>
              <a:rPr lang="en-US" sz="2000" dirty="0"/>
              <a:t>in general</a:t>
            </a:r>
          </a:p>
          <a:p>
            <a:pPr marL="0" indent="0">
              <a:buNone/>
            </a:pPr>
            <a:r>
              <a:rPr lang="en-US" b="1" dirty="0"/>
              <a:t>Yet ...</a:t>
            </a:r>
          </a:p>
          <a:p>
            <a:r>
              <a:rPr lang="en-US" sz="2000" dirty="0"/>
              <a:t>it is </a:t>
            </a:r>
            <a:r>
              <a:rPr lang="en-US" sz="2000" dirty="0">
                <a:solidFill>
                  <a:srgbClr val="00B050"/>
                </a:solidFill>
              </a:rPr>
              <a:t>very elegant</a:t>
            </a:r>
          </a:p>
          <a:p>
            <a:r>
              <a:rPr lang="en-US" sz="2000" dirty="0"/>
              <a:t>it becomes more and </a:t>
            </a:r>
            <a:r>
              <a:rPr lang="en-US" sz="2000" dirty="0">
                <a:solidFill>
                  <a:srgbClr val="00B050"/>
                </a:solidFill>
              </a:rPr>
              <a:t>more feature-rich</a:t>
            </a:r>
          </a:p>
          <a:p>
            <a:pPr marL="0" indent="0" algn="l">
              <a:buNone/>
            </a:pPr>
            <a:r>
              <a:rPr lang="en-US" b="1" i="0" dirty="0">
                <a:effectLst/>
                <a:latin typeface="Source Sans Pro" panose="020B0503030403020204" pitchFamily="34" charset="0"/>
              </a:rPr>
              <a:t>R is not ...</a:t>
            </a:r>
          </a:p>
          <a:p>
            <a:pPr algn="l">
              <a:buFont typeface="Arial" panose="020B0604020202020204" pitchFamily="34" charset="0"/>
              <a:buChar char="•"/>
            </a:pPr>
            <a:r>
              <a:rPr lang="en-US" sz="2000" b="0" i="0" dirty="0">
                <a:effectLst/>
                <a:latin typeface="Source Sans Pro" panose="020B0503030403020204" pitchFamily="34" charset="0"/>
              </a:rPr>
              <a:t>a tool to </a:t>
            </a:r>
            <a:r>
              <a:rPr lang="en-US" sz="2000" b="0" i="0" dirty="0">
                <a:solidFill>
                  <a:srgbClr val="00B050"/>
                </a:solidFill>
                <a:effectLst/>
                <a:latin typeface="Source Sans Pro" panose="020B0503030403020204" pitchFamily="34" charset="0"/>
              </a:rPr>
              <a:t>replace a statistician</a:t>
            </a:r>
          </a:p>
          <a:p>
            <a:pPr algn="l">
              <a:buFont typeface="Arial" panose="020B0604020202020204" pitchFamily="34" charset="0"/>
              <a:buChar char="•"/>
            </a:pPr>
            <a:r>
              <a:rPr lang="en-US" sz="2000" b="0" i="0" dirty="0">
                <a:effectLst/>
                <a:latin typeface="Source Sans Pro" panose="020B0503030403020204" pitchFamily="34" charset="0"/>
              </a:rPr>
              <a:t>the </a:t>
            </a:r>
            <a:r>
              <a:rPr lang="en-US" sz="2000" b="0" i="0" dirty="0">
                <a:solidFill>
                  <a:srgbClr val="00B050"/>
                </a:solidFill>
                <a:effectLst/>
                <a:latin typeface="Source Sans Pro" panose="020B0503030403020204" pitchFamily="34" charset="0"/>
              </a:rPr>
              <a:t>very best </a:t>
            </a:r>
            <a:r>
              <a:rPr lang="en-US" sz="2000" b="0" i="0" dirty="0">
                <a:effectLst/>
                <a:latin typeface="Source Sans Pro" panose="020B0503030403020204" pitchFamily="34" charset="0"/>
              </a:rPr>
              <a:t>programming language</a:t>
            </a:r>
          </a:p>
          <a:p>
            <a:pPr algn="l">
              <a:buFont typeface="Arial" panose="020B0604020202020204" pitchFamily="34" charset="0"/>
              <a:buChar char="•"/>
            </a:pPr>
            <a:r>
              <a:rPr lang="en-US" sz="2000" b="0" i="0" dirty="0">
                <a:effectLst/>
                <a:latin typeface="Source Sans Pro" panose="020B0503030403020204" pitchFamily="34" charset="0"/>
              </a:rPr>
              <a:t>the </a:t>
            </a:r>
            <a:r>
              <a:rPr lang="en-US" sz="2000" b="0" i="0" dirty="0">
                <a:solidFill>
                  <a:srgbClr val="00B050"/>
                </a:solidFill>
                <a:effectLst/>
                <a:latin typeface="Source Sans Pro" panose="020B0503030403020204" pitchFamily="34" charset="0"/>
              </a:rPr>
              <a:t>most elegant </a:t>
            </a:r>
            <a:r>
              <a:rPr lang="en-US" sz="2000" b="0" i="0" dirty="0">
                <a:effectLst/>
                <a:latin typeface="Source Sans Pro" panose="020B0503030403020204" pitchFamily="34" charset="0"/>
              </a:rPr>
              <a:t>programming solution</a:t>
            </a:r>
          </a:p>
          <a:p>
            <a:pPr algn="l">
              <a:buFont typeface="Arial" panose="020B0604020202020204" pitchFamily="34" charset="0"/>
              <a:buChar char="•"/>
            </a:pPr>
            <a:r>
              <a:rPr lang="en-US" sz="2000" b="0" i="0" dirty="0">
                <a:effectLst/>
                <a:latin typeface="Source Sans Pro" panose="020B0503030403020204" pitchFamily="34" charset="0"/>
              </a:rPr>
              <a:t>the </a:t>
            </a:r>
            <a:r>
              <a:rPr lang="en-US" sz="2000" b="0" i="0" dirty="0">
                <a:solidFill>
                  <a:srgbClr val="00B050"/>
                </a:solidFill>
                <a:effectLst/>
                <a:latin typeface="Source Sans Pro" panose="020B0503030403020204" pitchFamily="34" charset="0"/>
              </a:rPr>
              <a:t>most efficient </a:t>
            </a:r>
            <a:r>
              <a:rPr lang="en-US" sz="2000" b="0" i="0" dirty="0">
                <a:effectLst/>
                <a:latin typeface="Source Sans Pro" panose="020B0503030403020204" pitchFamily="34" charset="0"/>
              </a:rPr>
              <a:t>programming language</a:t>
            </a:r>
          </a:p>
          <a:p>
            <a:endParaRPr lang="en-US" sz="2000" dirty="0"/>
          </a:p>
        </p:txBody>
      </p:sp>
      <p:pic>
        <p:nvPicPr>
          <p:cNvPr id="6" name="Picture 5">
            <a:extLst>
              <a:ext uri="{FF2B5EF4-FFF2-40B4-BE49-F238E27FC236}">
                <a16:creationId xmlns:a16="http://schemas.microsoft.com/office/drawing/2014/main" id="{4C14714C-16D3-9628-1CC3-5F4E5C2A72DB}"/>
              </a:ext>
            </a:extLst>
          </p:cNvPr>
          <p:cNvPicPr>
            <a:picLocks noChangeAspect="1"/>
          </p:cNvPicPr>
          <p:nvPr/>
        </p:nvPicPr>
        <p:blipFill>
          <a:blip r:embed="rId3"/>
          <a:stretch>
            <a:fillRect/>
          </a:stretch>
        </p:blipFill>
        <p:spPr>
          <a:xfrm>
            <a:off x="8182615" y="5050761"/>
            <a:ext cx="1371599" cy="1056131"/>
          </a:xfrm>
          <a:prstGeom prst="rect">
            <a:avLst/>
          </a:prstGeom>
        </p:spPr>
      </p:pic>
      <p:pic>
        <p:nvPicPr>
          <p:cNvPr id="7" name="Content Placeholder 6">
            <a:extLst>
              <a:ext uri="{FF2B5EF4-FFF2-40B4-BE49-F238E27FC236}">
                <a16:creationId xmlns:a16="http://schemas.microsoft.com/office/drawing/2014/main" id="{C4967FFB-518D-B78C-A95B-E828167F432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78019" y="240090"/>
            <a:ext cx="736787" cy="899793"/>
          </a:xfrm>
          <a:prstGeom prst="rect">
            <a:avLst/>
          </a:prstGeom>
        </p:spPr>
      </p:pic>
    </p:spTree>
    <p:extLst>
      <p:ext uri="{BB962C8B-B14F-4D97-AF65-F5344CB8AC3E}">
        <p14:creationId xmlns:p14="http://schemas.microsoft.com/office/powerpoint/2010/main" val="29213611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9" end="9"/>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0" end="1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11" end="1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12" end="1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13" end="1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E5BDE0D-6586-AF27-3BAE-FA6F64D77A39}"/>
              </a:ext>
            </a:extLst>
          </p:cNvPr>
          <p:cNvSpPr>
            <a:spLocks noGrp="1"/>
          </p:cNvSpPr>
          <p:nvPr>
            <p:ph type="body" sz="quarter" idx="11"/>
          </p:nvPr>
        </p:nvSpPr>
        <p:spPr/>
        <p:txBody>
          <a:bodyPr/>
          <a:lstStyle/>
          <a:p>
            <a:endParaRPr lang="en-SE"/>
          </a:p>
        </p:txBody>
      </p:sp>
      <p:sp>
        <p:nvSpPr>
          <p:cNvPr id="3" name="Picture Placeholder 2">
            <a:extLst>
              <a:ext uri="{FF2B5EF4-FFF2-40B4-BE49-F238E27FC236}">
                <a16:creationId xmlns:a16="http://schemas.microsoft.com/office/drawing/2014/main" id="{61CF134E-7064-8999-F48A-68AF2032C3E6}"/>
              </a:ext>
            </a:extLst>
          </p:cNvPr>
          <p:cNvSpPr>
            <a:spLocks noGrp="1"/>
          </p:cNvSpPr>
          <p:nvPr>
            <p:ph type="pic" sz="quarter" idx="10"/>
          </p:nvPr>
        </p:nvSpPr>
        <p:spPr/>
        <p:txBody>
          <a:bodyPr/>
          <a:lstStyle/>
          <a:p>
            <a:endParaRPr lang="en-SE"/>
          </a:p>
        </p:txBody>
      </p:sp>
      <p:sp>
        <p:nvSpPr>
          <p:cNvPr id="4" name="Title 3">
            <a:extLst>
              <a:ext uri="{FF2B5EF4-FFF2-40B4-BE49-F238E27FC236}">
                <a16:creationId xmlns:a16="http://schemas.microsoft.com/office/drawing/2014/main" id="{A16EFE73-8809-4368-45D6-ED7FA6ECF916}"/>
              </a:ext>
            </a:extLst>
          </p:cNvPr>
          <p:cNvSpPr>
            <a:spLocks noGrp="1"/>
          </p:cNvSpPr>
          <p:nvPr>
            <p:ph type="title"/>
          </p:nvPr>
        </p:nvSpPr>
        <p:spPr/>
        <p:txBody>
          <a:bodyPr/>
          <a:lstStyle/>
          <a:p>
            <a:r>
              <a:rPr lang="en-US" dirty="0"/>
              <a:t>Filtering of genotype data</a:t>
            </a:r>
            <a:endParaRPr lang="en-SE" dirty="0"/>
          </a:p>
        </p:txBody>
      </p:sp>
      <p:sp>
        <p:nvSpPr>
          <p:cNvPr id="5" name="Content Placeholder 4">
            <a:extLst>
              <a:ext uri="{FF2B5EF4-FFF2-40B4-BE49-F238E27FC236}">
                <a16:creationId xmlns:a16="http://schemas.microsoft.com/office/drawing/2014/main" id="{D6669D80-8C38-35BF-AE49-1035C4800DA7}"/>
              </a:ext>
            </a:extLst>
          </p:cNvPr>
          <p:cNvSpPr>
            <a:spLocks noGrp="1"/>
          </p:cNvSpPr>
          <p:nvPr>
            <p:ph idx="1"/>
          </p:nvPr>
        </p:nvSpPr>
        <p:spPr/>
        <p:txBody>
          <a:bodyPr/>
          <a:lstStyle/>
          <a:p>
            <a:r>
              <a:rPr lang="en-US" dirty="0"/>
              <a:t>Subset data</a:t>
            </a:r>
            <a:r>
              <a:rPr lang="en-US"/>
              <a:t>, metadata</a:t>
            </a:r>
            <a:endParaRPr lang="en-US" dirty="0"/>
          </a:p>
          <a:p>
            <a:pPr lvl="1"/>
            <a:r>
              <a:rPr lang="en-US" dirty="0"/>
              <a:t>Based on “</a:t>
            </a:r>
            <a:r>
              <a:rPr lang="en-US" dirty="0">
                <a:solidFill>
                  <a:srgbClr val="7030A0"/>
                </a:solidFill>
              </a:rPr>
              <a:t>rows</a:t>
            </a:r>
            <a:r>
              <a:rPr lang="en-US" dirty="0"/>
              <a:t> (</a:t>
            </a:r>
            <a:r>
              <a:rPr lang="en-US" dirty="0">
                <a:solidFill>
                  <a:srgbClr val="7030A0"/>
                </a:solidFill>
              </a:rPr>
              <a:t>observations</a:t>
            </a:r>
            <a:r>
              <a:rPr lang="en-US" dirty="0"/>
              <a:t>)” , “</a:t>
            </a:r>
            <a:r>
              <a:rPr lang="en-US" dirty="0">
                <a:solidFill>
                  <a:srgbClr val="00B0F0"/>
                </a:solidFill>
              </a:rPr>
              <a:t>variable</a:t>
            </a:r>
            <a:r>
              <a:rPr lang="en-US" dirty="0"/>
              <a:t>” or “</a:t>
            </a:r>
            <a:r>
              <a:rPr lang="en-US" dirty="0">
                <a:solidFill>
                  <a:srgbClr val="00B050"/>
                </a:solidFill>
              </a:rPr>
              <a:t>values</a:t>
            </a:r>
            <a:r>
              <a:rPr lang="en-US" dirty="0"/>
              <a:t>”</a:t>
            </a:r>
          </a:p>
          <a:p>
            <a:pPr lvl="1"/>
            <a:r>
              <a:rPr lang="en-US" dirty="0"/>
              <a:t>Filter</a:t>
            </a:r>
          </a:p>
          <a:p>
            <a:r>
              <a:rPr lang="en-US" dirty="0"/>
              <a:t>Missing data (“NA”, stat, summary)</a:t>
            </a:r>
          </a:p>
          <a:p>
            <a:endParaRPr lang="en-US" dirty="0"/>
          </a:p>
          <a:p>
            <a:endParaRPr lang="en-SE" dirty="0"/>
          </a:p>
        </p:txBody>
      </p:sp>
      <p:pic>
        <p:nvPicPr>
          <p:cNvPr id="6" name="Content Placeholder 6">
            <a:extLst>
              <a:ext uri="{FF2B5EF4-FFF2-40B4-BE49-F238E27FC236}">
                <a16:creationId xmlns:a16="http://schemas.microsoft.com/office/drawing/2014/main" id="{73261D11-653E-BFCA-B1FE-B7DDFF341C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78019" y="240090"/>
            <a:ext cx="736787" cy="899793"/>
          </a:xfrm>
          <a:prstGeom prst="rect">
            <a:avLst/>
          </a:prstGeom>
        </p:spPr>
      </p:pic>
      <p:sp>
        <p:nvSpPr>
          <p:cNvPr id="8" name="TextBox 7">
            <a:extLst>
              <a:ext uri="{FF2B5EF4-FFF2-40B4-BE49-F238E27FC236}">
                <a16:creationId xmlns:a16="http://schemas.microsoft.com/office/drawing/2014/main" id="{E58A4C5F-5ADD-8503-BF2A-4AAE807FC6F2}"/>
              </a:ext>
            </a:extLst>
          </p:cNvPr>
          <p:cNvSpPr txBox="1"/>
          <p:nvPr/>
        </p:nvSpPr>
        <p:spPr>
          <a:xfrm>
            <a:off x="1043855" y="4574442"/>
            <a:ext cx="7162800" cy="369332"/>
          </a:xfrm>
          <a:prstGeom prst="rect">
            <a:avLst/>
          </a:prstGeom>
          <a:noFill/>
        </p:spPr>
        <p:txBody>
          <a:bodyPr wrap="square">
            <a:spAutoFit/>
          </a:bodyPr>
          <a:lstStyle/>
          <a:p>
            <a:r>
              <a:rPr lang="en-US" dirty="0">
                <a:solidFill>
                  <a:schemeClr val="accent5">
                    <a:lumMod val="60000"/>
                    <a:lumOff val="40000"/>
                  </a:schemeClr>
                </a:solidFill>
              </a:rPr>
              <a:t>data</a:t>
            </a:r>
            <a:r>
              <a:rPr lang="en-SE" dirty="0">
                <a:solidFill>
                  <a:schemeClr val="accent5">
                    <a:lumMod val="60000"/>
                    <a:lumOff val="40000"/>
                  </a:schemeClr>
                </a:solidFill>
              </a:rPr>
              <a:t>_</a:t>
            </a:r>
            <a:r>
              <a:rPr lang="en-US" dirty="0" err="1">
                <a:solidFill>
                  <a:schemeClr val="accent5">
                    <a:lumMod val="60000"/>
                    <a:lumOff val="40000"/>
                  </a:schemeClr>
                </a:solidFill>
              </a:rPr>
              <a:t>filter_na</a:t>
            </a:r>
            <a:r>
              <a:rPr lang="en-SE" dirty="0">
                <a:solidFill>
                  <a:schemeClr val="accent5">
                    <a:lumMod val="60000"/>
                    <a:lumOff val="40000"/>
                  </a:schemeClr>
                </a:solidFill>
              </a:rPr>
              <a:t> &lt;- </a:t>
            </a:r>
            <a:r>
              <a:rPr lang="en-US" dirty="0">
                <a:solidFill>
                  <a:schemeClr val="accent5">
                    <a:lumMod val="60000"/>
                    <a:lumOff val="40000"/>
                  </a:schemeClr>
                </a:solidFill>
              </a:rPr>
              <a:t>data</a:t>
            </a:r>
            <a:r>
              <a:rPr lang="en-SE" dirty="0">
                <a:solidFill>
                  <a:schemeClr val="accent5">
                    <a:lumMod val="60000"/>
                    <a:lumOff val="40000"/>
                  </a:schemeClr>
                </a:solidFill>
              </a:rPr>
              <a:t>[!is.</a:t>
            </a:r>
            <a:r>
              <a:rPr lang="en-SE" dirty="0">
                <a:solidFill>
                  <a:srgbClr val="00B050"/>
                </a:solidFill>
              </a:rPr>
              <a:t>na</a:t>
            </a:r>
            <a:r>
              <a:rPr lang="en-SE" dirty="0">
                <a:solidFill>
                  <a:schemeClr val="accent5">
                    <a:lumMod val="60000"/>
                    <a:lumOff val="40000"/>
                  </a:schemeClr>
                </a:solidFill>
              </a:rPr>
              <a:t>(</a:t>
            </a:r>
            <a:r>
              <a:rPr lang="en-US" dirty="0" err="1">
                <a:solidFill>
                  <a:schemeClr val="accent5">
                    <a:lumMod val="60000"/>
                    <a:lumOff val="40000"/>
                  </a:schemeClr>
                </a:solidFill>
              </a:rPr>
              <a:t>data$</a:t>
            </a:r>
            <a:r>
              <a:rPr lang="en-US" dirty="0" err="1">
                <a:solidFill>
                  <a:srgbClr val="00B0F0"/>
                </a:solidFill>
              </a:rPr>
              <a:t>height</a:t>
            </a:r>
            <a:r>
              <a:rPr lang="en-SE" dirty="0">
                <a:solidFill>
                  <a:schemeClr val="accent5">
                    <a:lumMod val="60000"/>
                    <a:lumOff val="40000"/>
                  </a:schemeClr>
                </a:solidFill>
              </a:rPr>
              <a:t>),]</a:t>
            </a:r>
          </a:p>
        </p:txBody>
      </p:sp>
      <p:sp>
        <p:nvSpPr>
          <p:cNvPr id="11" name="TextBox 10">
            <a:extLst>
              <a:ext uri="{FF2B5EF4-FFF2-40B4-BE49-F238E27FC236}">
                <a16:creationId xmlns:a16="http://schemas.microsoft.com/office/drawing/2014/main" id="{34CB2E4C-38D9-4504-D773-ECD33257DE6D}"/>
              </a:ext>
            </a:extLst>
          </p:cNvPr>
          <p:cNvSpPr txBox="1"/>
          <p:nvPr/>
        </p:nvSpPr>
        <p:spPr>
          <a:xfrm>
            <a:off x="1043855" y="4123012"/>
            <a:ext cx="7162800" cy="369332"/>
          </a:xfrm>
          <a:prstGeom prst="rect">
            <a:avLst/>
          </a:prstGeom>
          <a:noFill/>
        </p:spPr>
        <p:txBody>
          <a:bodyPr wrap="square">
            <a:spAutoFit/>
          </a:bodyPr>
          <a:lstStyle/>
          <a:p>
            <a:r>
              <a:rPr lang="en-US" dirty="0">
                <a:solidFill>
                  <a:schemeClr val="accent5">
                    <a:lumMod val="60000"/>
                    <a:lumOff val="40000"/>
                  </a:schemeClr>
                </a:solidFill>
              </a:rPr>
              <a:t>he</a:t>
            </a:r>
            <a:r>
              <a:rPr lang="en-US" b="0" i="0" dirty="0">
                <a:solidFill>
                  <a:schemeClr val="accent5">
                    <a:lumMod val="60000"/>
                    <a:lumOff val="40000"/>
                  </a:schemeClr>
                </a:solidFill>
                <a:effectLst/>
              </a:rPr>
              <a:t>ight_sub_12 &lt;- subset(data, </a:t>
            </a:r>
            <a:r>
              <a:rPr lang="en-US" b="0" i="0" dirty="0">
                <a:solidFill>
                  <a:srgbClr val="00B0F0"/>
                </a:solidFill>
                <a:effectLst/>
              </a:rPr>
              <a:t>height</a:t>
            </a:r>
            <a:r>
              <a:rPr lang="en-US" b="0" i="0" dirty="0">
                <a:solidFill>
                  <a:schemeClr val="accent5">
                    <a:lumMod val="60000"/>
                    <a:lumOff val="40000"/>
                  </a:schemeClr>
                </a:solidFill>
                <a:effectLst/>
              </a:rPr>
              <a:t>&lt;</a:t>
            </a:r>
            <a:r>
              <a:rPr lang="en-US" b="0" i="0" dirty="0">
                <a:solidFill>
                  <a:srgbClr val="00B050"/>
                </a:solidFill>
                <a:effectLst/>
              </a:rPr>
              <a:t>12</a:t>
            </a:r>
            <a:r>
              <a:rPr lang="en-US" b="0" i="0" dirty="0">
                <a:solidFill>
                  <a:schemeClr val="accent5">
                    <a:lumMod val="60000"/>
                    <a:lumOff val="40000"/>
                  </a:schemeClr>
                </a:solidFill>
                <a:effectLst/>
              </a:rPr>
              <a:t>)</a:t>
            </a:r>
            <a:endParaRPr lang="en-SE" dirty="0">
              <a:solidFill>
                <a:schemeClr val="accent5">
                  <a:lumMod val="60000"/>
                  <a:lumOff val="40000"/>
                </a:schemeClr>
              </a:solidFill>
            </a:endParaRPr>
          </a:p>
        </p:txBody>
      </p:sp>
      <p:pic>
        <p:nvPicPr>
          <p:cNvPr id="3074" name="Picture 2">
            <a:extLst>
              <a:ext uri="{FF2B5EF4-FFF2-40B4-BE49-F238E27FC236}">
                <a16:creationId xmlns:a16="http://schemas.microsoft.com/office/drawing/2014/main" id="{64C62C2D-FFF0-3F82-1CB2-41C0C7D03D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88901" y="2109787"/>
            <a:ext cx="2286000" cy="263842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63529321-ECD1-7B63-E6FD-7D6170889962}"/>
              </a:ext>
            </a:extLst>
          </p:cNvPr>
          <p:cNvPicPr>
            <a:picLocks noChangeAspect="1"/>
          </p:cNvPicPr>
          <p:nvPr/>
        </p:nvPicPr>
        <p:blipFill>
          <a:blip r:embed="rId4"/>
          <a:stretch>
            <a:fillRect/>
          </a:stretch>
        </p:blipFill>
        <p:spPr>
          <a:xfrm>
            <a:off x="5271788" y="4826355"/>
            <a:ext cx="6720227" cy="1845899"/>
          </a:xfrm>
          <a:prstGeom prst="rect">
            <a:avLst/>
          </a:prstGeom>
        </p:spPr>
      </p:pic>
      <p:pic>
        <p:nvPicPr>
          <p:cNvPr id="7" name="Picture 2" descr="Three panels, each representing a tidy data frame. The first panel shows that each variable is a column. The second panel shows that each observation is a row. The third panel shows that each value is a cell.">
            <a:extLst>
              <a:ext uri="{FF2B5EF4-FFF2-40B4-BE49-F238E27FC236}">
                <a16:creationId xmlns:a16="http://schemas.microsoft.com/office/drawing/2014/main" id="{548628BC-F9B7-ED0D-6175-8D43D682893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143" t="13435" r="2061" b="8461"/>
          <a:stretch/>
        </p:blipFill>
        <p:spPr bwMode="auto">
          <a:xfrm>
            <a:off x="6933261" y="1108695"/>
            <a:ext cx="3752768" cy="9561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32710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B30E977-9BD1-2F0B-2DCC-7E7C09C74F58}"/>
              </a:ext>
            </a:extLst>
          </p:cNvPr>
          <p:cNvSpPr>
            <a:spLocks noGrp="1"/>
          </p:cNvSpPr>
          <p:nvPr>
            <p:ph type="body" sz="quarter" idx="11"/>
          </p:nvPr>
        </p:nvSpPr>
        <p:spPr/>
        <p:txBody>
          <a:bodyPr/>
          <a:lstStyle/>
          <a:p>
            <a:endParaRPr lang="en-SE"/>
          </a:p>
        </p:txBody>
      </p:sp>
      <p:sp>
        <p:nvSpPr>
          <p:cNvPr id="3" name="Picture Placeholder 2">
            <a:extLst>
              <a:ext uri="{FF2B5EF4-FFF2-40B4-BE49-F238E27FC236}">
                <a16:creationId xmlns:a16="http://schemas.microsoft.com/office/drawing/2014/main" id="{AF3C4BDC-B88F-60A5-F5E2-81ECBC6AF027}"/>
              </a:ext>
            </a:extLst>
          </p:cNvPr>
          <p:cNvSpPr>
            <a:spLocks noGrp="1"/>
          </p:cNvSpPr>
          <p:nvPr>
            <p:ph type="pic" sz="quarter" idx="10"/>
          </p:nvPr>
        </p:nvSpPr>
        <p:spPr/>
        <p:txBody>
          <a:bodyPr/>
          <a:lstStyle/>
          <a:p>
            <a:endParaRPr lang="en-SE"/>
          </a:p>
        </p:txBody>
      </p:sp>
      <p:sp>
        <p:nvSpPr>
          <p:cNvPr id="17" name="Title 3">
            <a:extLst>
              <a:ext uri="{FF2B5EF4-FFF2-40B4-BE49-F238E27FC236}">
                <a16:creationId xmlns:a16="http://schemas.microsoft.com/office/drawing/2014/main" id="{994B1636-4AE0-49A1-80EF-BCE401F38386}"/>
              </a:ext>
            </a:extLst>
          </p:cNvPr>
          <p:cNvSpPr>
            <a:spLocks noGrp="1"/>
          </p:cNvSpPr>
          <p:nvPr>
            <p:ph type="title"/>
          </p:nvPr>
        </p:nvSpPr>
        <p:spPr>
          <a:xfrm>
            <a:off x="1013458" y="43223"/>
            <a:ext cx="9862886" cy="880197"/>
          </a:xfrm>
        </p:spPr>
        <p:txBody>
          <a:bodyPr/>
          <a:lstStyle/>
          <a:p>
            <a:r>
              <a:rPr lang="en-US" dirty="0"/>
              <a:t>Outliers in genotype and phenotype datasets</a:t>
            </a:r>
            <a:endParaRPr lang="en-SE" dirty="0"/>
          </a:p>
        </p:txBody>
      </p:sp>
      <p:sp>
        <p:nvSpPr>
          <p:cNvPr id="16" name="Content Placeholder 4">
            <a:extLst>
              <a:ext uri="{FF2B5EF4-FFF2-40B4-BE49-F238E27FC236}">
                <a16:creationId xmlns:a16="http://schemas.microsoft.com/office/drawing/2014/main" id="{0ED616CA-02F7-2DF2-724F-D864552BE21B}"/>
              </a:ext>
            </a:extLst>
          </p:cNvPr>
          <p:cNvSpPr>
            <a:spLocks noGrp="1"/>
          </p:cNvSpPr>
          <p:nvPr>
            <p:ph idx="1"/>
          </p:nvPr>
        </p:nvSpPr>
        <p:spPr>
          <a:xfrm>
            <a:off x="1039549" y="923420"/>
            <a:ext cx="9862886" cy="1485483"/>
          </a:xfrm>
        </p:spPr>
        <p:txBody>
          <a:bodyPr/>
          <a:lstStyle/>
          <a:p>
            <a:pPr marL="342900" lvl="0" indent="-342900">
              <a:lnSpc>
                <a:spcPct val="107000"/>
              </a:lnSpc>
              <a:buFont typeface="Calibri" panose="020F0502020204030204" pitchFamily="34" charset="0"/>
              <a:buChar char="-"/>
            </a:pPr>
            <a:r>
              <a:rPr lang="en-GB" sz="1800" dirty="0">
                <a:effectLst/>
                <a:latin typeface="Calibri" panose="020F0502020204030204" pitchFamily="34" charset="0"/>
                <a:ea typeface="Calibri" panose="020F0502020204030204" pitchFamily="34" charset="0"/>
                <a:cs typeface="Times New Roman" panose="02020603050405020304" pitchFamily="18" charset="0"/>
              </a:rPr>
              <a:t>Histogram, scatterplot, and boxplot, Q-Q plot, chi square test</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SE" dirty="0"/>
          </a:p>
        </p:txBody>
      </p:sp>
      <p:pic>
        <p:nvPicPr>
          <p:cNvPr id="6" name="Content Placeholder 6">
            <a:extLst>
              <a:ext uri="{FF2B5EF4-FFF2-40B4-BE49-F238E27FC236}">
                <a16:creationId xmlns:a16="http://schemas.microsoft.com/office/drawing/2014/main" id="{683485A4-49BE-2BFD-F918-C8844F6446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78019" y="240090"/>
            <a:ext cx="736787" cy="899793"/>
          </a:xfrm>
          <a:prstGeom prst="rect">
            <a:avLst/>
          </a:prstGeom>
        </p:spPr>
      </p:pic>
      <p:pic>
        <p:nvPicPr>
          <p:cNvPr id="21" name="Picture 20">
            <a:extLst>
              <a:ext uri="{FF2B5EF4-FFF2-40B4-BE49-F238E27FC236}">
                <a16:creationId xmlns:a16="http://schemas.microsoft.com/office/drawing/2014/main" id="{E00AA60E-E053-C7CE-CAE2-058674115E06}"/>
              </a:ext>
            </a:extLst>
          </p:cNvPr>
          <p:cNvPicPr>
            <a:picLocks noChangeAspect="1"/>
          </p:cNvPicPr>
          <p:nvPr/>
        </p:nvPicPr>
        <p:blipFill>
          <a:blip r:embed="rId4"/>
          <a:stretch>
            <a:fillRect/>
          </a:stretch>
        </p:blipFill>
        <p:spPr>
          <a:xfrm>
            <a:off x="431774" y="1666161"/>
            <a:ext cx="10229850" cy="5153025"/>
          </a:xfrm>
          <a:prstGeom prst="rect">
            <a:avLst/>
          </a:prstGeom>
        </p:spPr>
      </p:pic>
      <p:sp>
        <p:nvSpPr>
          <p:cNvPr id="23" name="TextBox 22">
            <a:extLst>
              <a:ext uri="{FF2B5EF4-FFF2-40B4-BE49-F238E27FC236}">
                <a16:creationId xmlns:a16="http://schemas.microsoft.com/office/drawing/2014/main" id="{27A7DCA4-6D47-1B4E-FE44-B0787940215D}"/>
              </a:ext>
            </a:extLst>
          </p:cNvPr>
          <p:cNvSpPr txBox="1"/>
          <p:nvPr/>
        </p:nvSpPr>
        <p:spPr>
          <a:xfrm>
            <a:off x="1530376" y="1355821"/>
            <a:ext cx="7162800" cy="369332"/>
          </a:xfrm>
          <a:prstGeom prst="rect">
            <a:avLst/>
          </a:prstGeom>
          <a:noFill/>
        </p:spPr>
        <p:txBody>
          <a:bodyPr wrap="square">
            <a:spAutoFit/>
          </a:bodyPr>
          <a:lstStyle/>
          <a:p>
            <a:r>
              <a:rPr lang="en-US" sz="1800" dirty="0">
                <a:solidFill>
                  <a:schemeClr val="accent5">
                    <a:lumMod val="60000"/>
                    <a:lumOff val="40000"/>
                  </a:schemeClr>
                </a:solidFill>
              </a:rPr>
              <a:t>x = c(10,4,6,8,9,8,7,6,12,14,11,9,8,4,5,10,14,12,15,7,10,14,24,28)</a:t>
            </a:r>
          </a:p>
        </p:txBody>
      </p:sp>
    </p:spTree>
    <p:extLst>
      <p:ext uri="{BB962C8B-B14F-4D97-AF65-F5344CB8AC3E}">
        <p14:creationId xmlns:p14="http://schemas.microsoft.com/office/powerpoint/2010/main" val="1616577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B30E977-9BD1-2F0B-2DCC-7E7C09C74F58}"/>
              </a:ext>
            </a:extLst>
          </p:cNvPr>
          <p:cNvSpPr>
            <a:spLocks noGrp="1"/>
          </p:cNvSpPr>
          <p:nvPr>
            <p:ph type="body" sz="quarter" idx="11"/>
          </p:nvPr>
        </p:nvSpPr>
        <p:spPr/>
        <p:txBody>
          <a:bodyPr/>
          <a:lstStyle/>
          <a:p>
            <a:endParaRPr lang="en-SE"/>
          </a:p>
        </p:txBody>
      </p:sp>
      <p:sp>
        <p:nvSpPr>
          <p:cNvPr id="3" name="Picture Placeholder 2">
            <a:extLst>
              <a:ext uri="{FF2B5EF4-FFF2-40B4-BE49-F238E27FC236}">
                <a16:creationId xmlns:a16="http://schemas.microsoft.com/office/drawing/2014/main" id="{AF3C4BDC-B88F-60A5-F5E2-81ECBC6AF027}"/>
              </a:ext>
            </a:extLst>
          </p:cNvPr>
          <p:cNvSpPr>
            <a:spLocks noGrp="1"/>
          </p:cNvSpPr>
          <p:nvPr>
            <p:ph type="pic" sz="quarter" idx="10"/>
          </p:nvPr>
        </p:nvSpPr>
        <p:spPr/>
        <p:txBody>
          <a:bodyPr/>
          <a:lstStyle/>
          <a:p>
            <a:endParaRPr lang="en-SE"/>
          </a:p>
        </p:txBody>
      </p:sp>
      <p:sp>
        <p:nvSpPr>
          <p:cNvPr id="4" name="Title 3">
            <a:extLst>
              <a:ext uri="{FF2B5EF4-FFF2-40B4-BE49-F238E27FC236}">
                <a16:creationId xmlns:a16="http://schemas.microsoft.com/office/drawing/2014/main" id="{05A638F5-D489-D95D-30A8-2A410770B887}"/>
              </a:ext>
            </a:extLst>
          </p:cNvPr>
          <p:cNvSpPr>
            <a:spLocks noGrp="1"/>
          </p:cNvSpPr>
          <p:nvPr>
            <p:ph type="title"/>
          </p:nvPr>
        </p:nvSpPr>
        <p:spPr>
          <a:xfrm>
            <a:off x="1013458" y="43223"/>
            <a:ext cx="9862886" cy="880197"/>
          </a:xfrm>
        </p:spPr>
        <p:txBody>
          <a:bodyPr/>
          <a:lstStyle/>
          <a:p>
            <a:r>
              <a:rPr lang="en-US" dirty="0"/>
              <a:t>Outliers in genotype and phenotype datasets</a:t>
            </a:r>
            <a:endParaRPr lang="en-SE" dirty="0"/>
          </a:p>
        </p:txBody>
      </p:sp>
      <p:sp>
        <p:nvSpPr>
          <p:cNvPr id="5" name="Content Placeholder 4">
            <a:extLst>
              <a:ext uri="{FF2B5EF4-FFF2-40B4-BE49-F238E27FC236}">
                <a16:creationId xmlns:a16="http://schemas.microsoft.com/office/drawing/2014/main" id="{2B4AC39E-3E0C-C208-EF22-4CEDDC58B8C8}"/>
              </a:ext>
            </a:extLst>
          </p:cNvPr>
          <p:cNvSpPr>
            <a:spLocks noGrp="1"/>
          </p:cNvSpPr>
          <p:nvPr>
            <p:ph idx="1"/>
          </p:nvPr>
        </p:nvSpPr>
        <p:spPr>
          <a:xfrm>
            <a:off x="1039549" y="923420"/>
            <a:ext cx="9862886" cy="1485483"/>
          </a:xfrm>
        </p:spPr>
        <p:txBody>
          <a:bodyPr/>
          <a:lstStyle/>
          <a:p>
            <a:pPr marL="342900" lvl="0" indent="-342900">
              <a:lnSpc>
                <a:spcPct val="107000"/>
              </a:lnSpc>
              <a:buFont typeface="Calibri" panose="020F0502020204030204" pitchFamily="34" charset="0"/>
              <a:buChar char="-"/>
            </a:pPr>
            <a:r>
              <a:rPr lang="en-GB" sz="1800" dirty="0">
                <a:effectLst/>
                <a:latin typeface="Calibri" panose="020F0502020204030204" pitchFamily="34" charset="0"/>
                <a:ea typeface="Calibri" panose="020F0502020204030204" pitchFamily="34" charset="0"/>
                <a:cs typeface="Times New Roman" panose="02020603050405020304" pitchFamily="18" charset="0"/>
              </a:rPr>
              <a:t>Histogram, scatterplot, and boxplot, Q-Q plot, chi square test</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Calibri" panose="020F0502020204030204" pitchFamily="34" charset="0"/>
              <a:buChar char="-"/>
            </a:pPr>
            <a:r>
              <a:rPr lang="en-GB" sz="1800" dirty="0">
                <a:effectLst/>
                <a:latin typeface="Calibri" panose="020F0502020204030204" pitchFamily="34" charset="0"/>
                <a:ea typeface="Calibri" panose="020F0502020204030204" pitchFamily="34" charset="0"/>
                <a:cs typeface="Times New Roman" panose="02020603050405020304" pitchFamily="18" charset="0"/>
              </a:rPr>
              <a:t>IQR</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SE" dirty="0"/>
          </a:p>
        </p:txBody>
      </p:sp>
      <p:pic>
        <p:nvPicPr>
          <p:cNvPr id="6" name="Content Placeholder 6">
            <a:extLst>
              <a:ext uri="{FF2B5EF4-FFF2-40B4-BE49-F238E27FC236}">
                <a16:creationId xmlns:a16="http://schemas.microsoft.com/office/drawing/2014/main" id="{683485A4-49BE-2BFD-F918-C8844F6446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78019" y="240090"/>
            <a:ext cx="736787" cy="899793"/>
          </a:xfrm>
          <a:prstGeom prst="rect">
            <a:avLst/>
          </a:prstGeom>
        </p:spPr>
      </p:pic>
      <p:pic>
        <p:nvPicPr>
          <p:cNvPr id="11" name="Picture 10">
            <a:extLst>
              <a:ext uri="{FF2B5EF4-FFF2-40B4-BE49-F238E27FC236}">
                <a16:creationId xmlns:a16="http://schemas.microsoft.com/office/drawing/2014/main" id="{3749F7F2-FF74-B017-C24E-E1BA274B1530}"/>
              </a:ext>
            </a:extLst>
          </p:cNvPr>
          <p:cNvPicPr>
            <a:picLocks noChangeAspect="1"/>
          </p:cNvPicPr>
          <p:nvPr/>
        </p:nvPicPr>
        <p:blipFill>
          <a:blip r:embed="rId4"/>
          <a:stretch>
            <a:fillRect/>
          </a:stretch>
        </p:blipFill>
        <p:spPr>
          <a:xfrm>
            <a:off x="106715" y="3578943"/>
            <a:ext cx="4640737" cy="2467325"/>
          </a:xfrm>
          <a:prstGeom prst="rect">
            <a:avLst/>
          </a:prstGeom>
        </p:spPr>
      </p:pic>
      <p:sp>
        <p:nvSpPr>
          <p:cNvPr id="14" name="TextBox 13">
            <a:extLst>
              <a:ext uri="{FF2B5EF4-FFF2-40B4-BE49-F238E27FC236}">
                <a16:creationId xmlns:a16="http://schemas.microsoft.com/office/drawing/2014/main" id="{23F15F3E-4E5A-CD0F-DC32-D772E80BDD06}"/>
              </a:ext>
            </a:extLst>
          </p:cNvPr>
          <p:cNvSpPr txBox="1"/>
          <p:nvPr/>
        </p:nvSpPr>
        <p:spPr>
          <a:xfrm>
            <a:off x="4805980" y="1320188"/>
            <a:ext cx="6265693" cy="5509200"/>
          </a:xfrm>
          <a:prstGeom prst="rect">
            <a:avLst/>
          </a:prstGeom>
          <a:noFill/>
          <a:ln>
            <a:solidFill>
              <a:srgbClr val="004CB9"/>
            </a:solidFill>
          </a:ln>
        </p:spPr>
        <p:txBody>
          <a:bodyPr wrap="square">
            <a:spAutoFit/>
          </a:bodyPr>
          <a:lstStyle/>
          <a:p>
            <a:r>
              <a:rPr lang="en-US" sz="1600" dirty="0">
                <a:solidFill>
                  <a:schemeClr val="accent5">
                    <a:lumMod val="60000"/>
                    <a:lumOff val="40000"/>
                  </a:schemeClr>
                </a:solidFill>
              </a:rPr>
              <a:t>x = c(10,4,6,8,9,8,7,6,12,14,11,9,8,4,5,10,14,12,15,7,10,14,24,28)</a:t>
            </a:r>
          </a:p>
          <a:p>
            <a:endParaRPr lang="en-US" sz="1600" dirty="0"/>
          </a:p>
          <a:p>
            <a:r>
              <a:rPr lang="en-US" sz="1600" dirty="0">
                <a:solidFill>
                  <a:srgbClr val="00B0F0"/>
                </a:solidFill>
              </a:rPr>
              <a:t># get values of Q1, Q3, and IQR</a:t>
            </a:r>
          </a:p>
          <a:p>
            <a:r>
              <a:rPr lang="en-US" sz="1600" dirty="0">
                <a:solidFill>
                  <a:schemeClr val="accent5">
                    <a:lumMod val="60000"/>
                    <a:lumOff val="40000"/>
                  </a:schemeClr>
                </a:solidFill>
              </a:rPr>
              <a:t>summary(x)</a:t>
            </a:r>
          </a:p>
          <a:p>
            <a:r>
              <a:rPr lang="en-US" sz="1600" dirty="0">
                <a:solidFill>
                  <a:schemeClr val="bg1">
                    <a:lumMod val="65000"/>
                  </a:schemeClr>
                </a:solidFill>
              </a:rPr>
              <a:t>   Min. 1st Qu.  Median    Mean 3rd Qu.    Max. </a:t>
            </a:r>
          </a:p>
          <a:p>
            <a:r>
              <a:rPr lang="en-US" sz="1600" dirty="0">
                <a:solidFill>
                  <a:schemeClr val="bg1">
                    <a:lumMod val="65000"/>
                  </a:schemeClr>
                </a:solidFill>
              </a:rPr>
              <a:t>   4.00    7.00    9.50   10.62   12.50   28.00 </a:t>
            </a:r>
          </a:p>
          <a:p>
            <a:endParaRPr lang="en-US" sz="1600" dirty="0"/>
          </a:p>
          <a:p>
            <a:r>
              <a:rPr lang="en-US" sz="1600" dirty="0">
                <a:solidFill>
                  <a:srgbClr val="00B0F0"/>
                </a:solidFill>
              </a:rPr>
              <a:t># get IQR</a:t>
            </a:r>
          </a:p>
          <a:p>
            <a:r>
              <a:rPr lang="en-US" sz="1600" dirty="0">
                <a:solidFill>
                  <a:schemeClr val="accent5">
                    <a:lumMod val="60000"/>
                    <a:lumOff val="40000"/>
                  </a:schemeClr>
                </a:solidFill>
              </a:rPr>
              <a:t>IQR(x)</a:t>
            </a:r>
          </a:p>
          <a:p>
            <a:r>
              <a:rPr lang="en-US" sz="1600" dirty="0">
                <a:solidFill>
                  <a:schemeClr val="bg1">
                    <a:lumMod val="65000"/>
                  </a:schemeClr>
                </a:solidFill>
              </a:rPr>
              <a:t>[1] 5.5</a:t>
            </a:r>
          </a:p>
          <a:p>
            <a:endParaRPr lang="en-US" sz="1600" dirty="0"/>
          </a:p>
          <a:p>
            <a:r>
              <a:rPr lang="en-US" sz="1600" dirty="0">
                <a:solidFill>
                  <a:srgbClr val="00B0F0"/>
                </a:solidFill>
              </a:rPr>
              <a:t># get threshold values for outliers</a:t>
            </a:r>
          </a:p>
          <a:p>
            <a:r>
              <a:rPr lang="en-US" sz="1600" dirty="0" err="1">
                <a:solidFill>
                  <a:schemeClr val="accent5">
                    <a:lumMod val="60000"/>
                    <a:lumOff val="40000"/>
                  </a:schemeClr>
                </a:solidFill>
              </a:rPr>
              <a:t>Tmin</a:t>
            </a:r>
            <a:r>
              <a:rPr lang="en-US" sz="1600" dirty="0">
                <a:solidFill>
                  <a:schemeClr val="accent5">
                    <a:lumMod val="60000"/>
                    <a:lumOff val="40000"/>
                  </a:schemeClr>
                </a:solidFill>
              </a:rPr>
              <a:t> = 7-(1.5*5.5) </a:t>
            </a:r>
          </a:p>
          <a:p>
            <a:r>
              <a:rPr lang="en-US" sz="1600" dirty="0" err="1">
                <a:solidFill>
                  <a:schemeClr val="accent5">
                    <a:lumMod val="60000"/>
                    <a:lumOff val="40000"/>
                  </a:schemeClr>
                </a:solidFill>
              </a:rPr>
              <a:t>Tmax</a:t>
            </a:r>
            <a:r>
              <a:rPr lang="en-US" sz="1600" dirty="0">
                <a:solidFill>
                  <a:schemeClr val="accent5">
                    <a:lumMod val="60000"/>
                    <a:lumOff val="40000"/>
                  </a:schemeClr>
                </a:solidFill>
              </a:rPr>
              <a:t> = 12.50+(1.5*5.5) </a:t>
            </a:r>
          </a:p>
          <a:p>
            <a:endParaRPr lang="en-US" sz="1600" dirty="0"/>
          </a:p>
          <a:p>
            <a:r>
              <a:rPr lang="en-US" sz="1600" dirty="0">
                <a:solidFill>
                  <a:srgbClr val="00B0F0"/>
                </a:solidFill>
              </a:rPr>
              <a:t># find outlier</a:t>
            </a:r>
          </a:p>
          <a:p>
            <a:r>
              <a:rPr lang="en-US" sz="1600" i="1" dirty="0">
                <a:solidFill>
                  <a:schemeClr val="accent5">
                    <a:lumMod val="60000"/>
                    <a:lumOff val="40000"/>
                  </a:schemeClr>
                </a:solidFill>
              </a:rPr>
              <a:t>x[which(x &lt; </a:t>
            </a:r>
            <a:r>
              <a:rPr lang="en-US" sz="1600" i="1" dirty="0" err="1">
                <a:solidFill>
                  <a:schemeClr val="accent5">
                    <a:lumMod val="60000"/>
                    <a:lumOff val="40000"/>
                  </a:schemeClr>
                </a:solidFill>
              </a:rPr>
              <a:t>Tmin</a:t>
            </a:r>
            <a:r>
              <a:rPr lang="en-US" sz="1600" i="1" dirty="0">
                <a:solidFill>
                  <a:schemeClr val="accent5">
                    <a:lumMod val="60000"/>
                    <a:lumOff val="40000"/>
                  </a:schemeClr>
                </a:solidFill>
              </a:rPr>
              <a:t> | x &gt; </a:t>
            </a:r>
            <a:r>
              <a:rPr lang="en-US" sz="1600" i="1" dirty="0" err="1">
                <a:solidFill>
                  <a:schemeClr val="accent5">
                    <a:lumMod val="60000"/>
                    <a:lumOff val="40000"/>
                  </a:schemeClr>
                </a:solidFill>
              </a:rPr>
              <a:t>Tmax</a:t>
            </a:r>
            <a:r>
              <a:rPr lang="en-US" sz="1600" i="1" dirty="0">
                <a:solidFill>
                  <a:schemeClr val="accent5">
                    <a:lumMod val="60000"/>
                    <a:lumOff val="40000"/>
                  </a:schemeClr>
                </a:solidFill>
              </a:rPr>
              <a:t>)]</a:t>
            </a:r>
          </a:p>
          <a:p>
            <a:r>
              <a:rPr lang="en-US" sz="1600" dirty="0">
                <a:solidFill>
                  <a:schemeClr val="bg1">
                    <a:lumMod val="65000"/>
                  </a:schemeClr>
                </a:solidFill>
              </a:rPr>
              <a:t>[1] 24 28</a:t>
            </a:r>
          </a:p>
          <a:p>
            <a:endParaRPr lang="en-US" sz="1600" dirty="0"/>
          </a:p>
          <a:p>
            <a:r>
              <a:rPr lang="en-US" sz="1600" dirty="0">
                <a:solidFill>
                  <a:srgbClr val="00B0F0"/>
                </a:solidFill>
              </a:rPr>
              <a:t># remove outlier</a:t>
            </a:r>
          </a:p>
          <a:p>
            <a:r>
              <a:rPr lang="en-US" sz="1600" dirty="0">
                <a:solidFill>
                  <a:schemeClr val="accent5">
                    <a:lumMod val="60000"/>
                    <a:lumOff val="40000"/>
                  </a:schemeClr>
                </a:solidFill>
              </a:rPr>
              <a:t>x[which(x &gt; </a:t>
            </a:r>
            <a:r>
              <a:rPr lang="en-US" sz="1600" dirty="0" err="1">
                <a:solidFill>
                  <a:schemeClr val="accent5">
                    <a:lumMod val="60000"/>
                    <a:lumOff val="40000"/>
                  </a:schemeClr>
                </a:solidFill>
              </a:rPr>
              <a:t>Tmin</a:t>
            </a:r>
            <a:r>
              <a:rPr lang="en-US" sz="1600" dirty="0">
                <a:solidFill>
                  <a:schemeClr val="accent5">
                    <a:lumMod val="60000"/>
                    <a:lumOff val="40000"/>
                  </a:schemeClr>
                </a:solidFill>
              </a:rPr>
              <a:t> &amp; x &lt; </a:t>
            </a:r>
            <a:r>
              <a:rPr lang="en-US" sz="1600" dirty="0" err="1">
                <a:solidFill>
                  <a:schemeClr val="accent5">
                    <a:lumMod val="60000"/>
                    <a:lumOff val="40000"/>
                  </a:schemeClr>
                </a:solidFill>
              </a:rPr>
              <a:t>Tmax</a:t>
            </a:r>
            <a:r>
              <a:rPr lang="en-US" sz="1600" dirty="0">
                <a:solidFill>
                  <a:schemeClr val="accent5">
                    <a:lumMod val="60000"/>
                    <a:lumOff val="40000"/>
                  </a:schemeClr>
                </a:solidFill>
              </a:rPr>
              <a:t>)]</a:t>
            </a:r>
          </a:p>
          <a:p>
            <a:r>
              <a:rPr lang="en-US" sz="1600" dirty="0">
                <a:solidFill>
                  <a:schemeClr val="bg1">
                    <a:lumMod val="65000"/>
                  </a:schemeClr>
                </a:solidFill>
              </a:rPr>
              <a:t>[1] 10  4  6  8  9  8  7  6 12 14 11  9  8  4  5 10 14 12 15  7 10 14</a:t>
            </a:r>
            <a:endParaRPr lang="en-SE" sz="1600" dirty="0">
              <a:solidFill>
                <a:schemeClr val="bg1">
                  <a:lumMod val="65000"/>
                </a:schemeClr>
              </a:solidFill>
            </a:endParaRPr>
          </a:p>
        </p:txBody>
      </p:sp>
    </p:spTree>
    <p:extLst>
      <p:ext uri="{BB962C8B-B14F-4D97-AF65-F5344CB8AC3E}">
        <p14:creationId xmlns:p14="http://schemas.microsoft.com/office/powerpoint/2010/main" val="3058818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609E775-0E1E-8F8F-BA5E-94D378E01157}"/>
              </a:ext>
            </a:extLst>
          </p:cNvPr>
          <p:cNvSpPr>
            <a:spLocks noGrp="1"/>
          </p:cNvSpPr>
          <p:nvPr>
            <p:ph type="body" sz="quarter" idx="11"/>
          </p:nvPr>
        </p:nvSpPr>
        <p:spPr/>
        <p:txBody>
          <a:bodyPr/>
          <a:lstStyle/>
          <a:p>
            <a:endParaRPr lang="en-SE"/>
          </a:p>
        </p:txBody>
      </p:sp>
      <p:sp>
        <p:nvSpPr>
          <p:cNvPr id="3" name="Picture Placeholder 2">
            <a:extLst>
              <a:ext uri="{FF2B5EF4-FFF2-40B4-BE49-F238E27FC236}">
                <a16:creationId xmlns:a16="http://schemas.microsoft.com/office/drawing/2014/main" id="{ECDE8EBA-1F0F-F81B-EAAE-6F037D61D6B7}"/>
              </a:ext>
            </a:extLst>
          </p:cNvPr>
          <p:cNvSpPr>
            <a:spLocks noGrp="1"/>
          </p:cNvSpPr>
          <p:nvPr>
            <p:ph type="pic" sz="quarter" idx="10"/>
          </p:nvPr>
        </p:nvSpPr>
        <p:spPr/>
        <p:txBody>
          <a:bodyPr/>
          <a:lstStyle/>
          <a:p>
            <a:endParaRPr lang="en-SE"/>
          </a:p>
        </p:txBody>
      </p:sp>
      <p:sp>
        <p:nvSpPr>
          <p:cNvPr id="4" name="Title 3">
            <a:extLst>
              <a:ext uri="{FF2B5EF4-FFF2-40B4-BE49-F238E27FC236}">
                <a16:creationId xmlns:a16="http://schemas.microsoft.com/office/drawing/2014/main" id="{7E24B070-21EE-5DEC-208F-BFE2AEDE6F7B}"/>
              </a:ext>
            </a:extLst>
          </p:cNvPr>
          <p:cNvSpPr>
            <a:spLocks noGrp="1"/>
          </p:cNvSpPr>
          <p:nvPr>
            <p:ph type="title"/>
          </p:nvPr>
        </p:nvSpPr>
        <p:spPr>
          <a:xfrm>
            <a:off x="1074879" y="3103150"/>
            <a:ext cx="9862886" cy="880197"/>
          </a:xfrm>
        </p:spPr>
        <p:txBody>
          <a:bodyPr/>
          <a:lstStyle/>
          <a:p>
            <a:pPr algn="ctr"/>
            <a:r>
              <a:rPr lang="en-US" sz="5400" dirty="0">
                <a:solidFill>
                  <a:srgbClr val="00B0F0"/>
                </a:solidFill>
              </a:rPr>
              <a:t>Questions?!</a:t>
            </a:r>
            <a:endParaRPr lang="en-SE" sz="5400" dirty="0">
              <a:solidFill>
                <a:srgbClr val="00B0F0"/>
              </a:solidFill>
            </a:endParaRPr>
          </a:p>
        </p:txBody>
      </p:sp>
      <p:pic>
        <p:nvPicPr>
          <p:cNvPr id="7" name="Content Placeholder 6">
            <a:extLst>
              <a:ext uri="{FF2B5EF4-FFF2-40B4-BE49-F238E27FC236}">
                <a16:creationId xmlns:a16="http://schemas.microsoft.com/office/drawing/2014/main" id="{1A0C8550-2CBF-D32A-2BFD-3C352F92E8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78019" y="240090"/>
            <a:ext cx="736787" cy="899793"/>
          </a:xfrm>
          <a:prstGeom prst="rect">
            <a:avLst/>
          </a:prstGeom>
        </p:spPr>
      </p:pic>
    </p:spTree>
    <p:extLst>
      <p:ext uri="{BB962C8B-B14F-4D97-AF65-F5344CB8AC3E}">
        <p14:creationId xmlns:p14="http://schemas.microsoft.com/office/powerpoint/2010/main" val="1174016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F896E3B-1272-0326-05F8-2DD3D2306111}"/>
              </a:ext>
            </a:extLst>
          </p:cNvPr>
          <p:cNvSpPr>
            <a:spLocks noGrp="1"/>
          </p:cNvSpPr>
          <p:nvPr>
            <p:ph type="body" sz="quarter" idx="11"/>
          </p:nvPr>
        </p:nvSpPr>
        <p:spPr/>
        <p:txBody>
          <a:bodyPr/>
          <a:lstStyle/>
          <a:p>
            <a:endParaRPr lang="en-SE"/>
          </a:p>
        </p:txBody>
      </p:sp>
      <p:sp>
        <p:nvSpPr>
          <p:cNvPr id="3" name="Picture Placeholder 2">
            <a:extLst>
              <a:ext uri="{FF2B5EF4-FFF2-40B4-BE49-F238E27FC236}">
                <a16:creationId xmlns:a16="http://schemas.microsoft.com/office/drawing/2014/main" id="{B14E89F2-35CB-7219-3CA1-8032ADC9C442}"/>
              </a:ext>
            </a:extLst>
          </p:cNvPr>
          <p:cNvSpPr>
            <a:spLocks noGrp="1"/>
          </p:cNvSpPr>
          <p:nvPr>
            <p:ph type="pic" sz="quarter" idx="10"/>
          </p:nvPr>
        </p:nvSpPr>
        <p:spPr/>
        <p:txBody>
          <a:bodyPr/>
          <a:lstStyle/>
          <a:p>
            <a:endParaRPr lang="en-SE"/>
          </a:p>
        </p:txBody>
      </p:sp>
      <p:sp>
        <p:nvSpPr>
          <p:cNvPr id="4" name="Title 3">
            <a:extLst>
              <a:ext uri="{FF2B5EF4-FFF2-40B4-BE49-F238E27FC236}">
                <a16:creationId xmlns:a16="http://schemas.microsoft.com/office/drawing/2014/main" id="{965753DF-7487-A529-EF04-BF89834A0F62}"/>
              </a:ext>
            </a:extLst>
          </p:cNvPr>
          <p:cNvSpPr>
            <a:spLocks noGrp="1"/>
          </p:cNvSpPr>
          <p:nvPr>
            <p:ph type="title"/>
          </p:nvPr>
        </p:nvSpPr>
        <p:spPr/>
        <p:txBody>
          <a:bodyPr/>
          <a:lstStyle/>
          <a:p>
            <a:r>
              <a:rPr lang="en-US" dirty="0"/>
              <a:t>Acknowledgements</a:t>
            </a:r>
            <a:endParaRPr lang="en-SE" dirty="0"/>
          </a:p>
        </p:txBody>
      </p:sp>
      <p:sp>
        <p:nvSpPr>
          <p:cNvPr id="5" name="Content Placeholder 4">
            <a:extLst>
              <a:ext uri="{FF2B5EF4-FFF2-40B4-BE49-F238E27FC236}">
                <a16:creationId xmlns:a16="http://schemas.microsoft.com/office/drawing/2014/main" id="{3DBB2A57-5E05-EC3A-A50D-DD19EC030326}"/>
              </a:ext>
            </a:extLst>
          </p:cNvPr>
          <p:cNvSpPr>
            <a:spLocks noGrp="1"/>
          </p:cNvSpPr>
          <p:nvPr>
            <p:ph idx="1"/>
          </p:nvPr>
        </p:nvSpPr>
        <p:spPr/>
        <p:txBody>
          <a:bodyPr/>
          <a:lstStyle/>
          <a:p>
            <a:r>
              <a:rPr lang="en-US" dirty="0">
                <a:hlinkClick r:id="rId2"/>
              </a:rPr>
              <a:t>NBIS</a:t>
            </a:r>
            <a:r>
              <a:rPr lang="en-US" dirty="0"/>
              <a:t>(</a:t>
            </a:r>
            <a:r>
              <a:rPr lang="en-US" dirty="0" err="1"/>
              <a:t>RaukR</a:t>
            </a:r>
            <a:r>
              <a:rPr lang="en-US"/>
              <a:t>)</a:t>
            </a:r>
            <a:endParaRPr lang="en-US" dirty="0"/>
          </a:p>
          <a:p>
            <a:r>
              <a:rPr lang="en-US" dirty="0">
                <a:hlinkClick r:id="rId3"/>
              </a:rPr>
              <a:t>Shannon Alexandra Sheridan</a:t>
            </a:r>
            <a:endParaRPr lang="en-US" dirty="0"/>
          </a:p>
          <a:p>
            <a:pPr marL="0" indent="0">
              <a:buNone/>
            </a:pPr>
            <a:endParaRPr lang="en-SE" dirty="0"/>
          </a:p>
        </p:txBody>
      </p:sp>
    </p:spTree>
    <p:extLst>
      <p:ext uri="{BB962C8B-B14F-4D97-AF65-F5344CB8AC3E}">
        <p14:creationId xmlns:p14="http://schemas.microsoft.com/office/powerpoint/2010/main" val="11634105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4B84051-302D-A3CD-BE96-334A9D22F3E4}"/>
              </a:ext>
            </a:extLst>
          </p:cNvPr>
          <p:cNvSpPr>
            <a:spLocks noGrp="1"/>
          </p:cNvSpPr>
          <p:nvPr>
            <p:ph type="body" sz="quarter" idx="11"/>
          </p:nvPr>
        </p:nvSpPr>
        <p:spPr/>
        <p:txBody>
          <a:bodyPr/>
          <a:lstStyle/>
          <a:p>
            <a:endParaRPr lang="en-SE"/>
          </a:p>
        </p:txBody>
      </p:sp>
      <p:sp>
        <p:nvSpPr>
          <p:cNvPr id="3" name="Picture Placeholder 2">
            <a:extLst>
              <a:ext uri="{FF2B5EF4-FFF2-40B4-BE49-F238E27FC236}">
                <a16:creationId xmlns:a16="http://schemas.microsoft.com/office/drawing/2014/main" id="{AB10E673-151A-0369-9C62-AE3A67FA9586}"/>
              </a:ext>
            </a:extLst>
          </p:cNvPr>
          <p:cNvSpPr>
            <a:spLocks noGrp="1"/>
          </p:cNvSpPr>
          <p:nvPr>
            <p:ph type="pic" sz="quarter" idx="10"/>
          </p:nvPr>
        </p:nvSpPr>
        <p:spPr/>
        <p:txBody>
          <a:bodyPr/>
          <a:lstStyle/>
          <a:p>
            <a:endParaRPr lang="en-SE"/>
          </a:p>
        </p:txBody>
      </p:sp>
      <p:sp>
        <p:nvSpPr>
          <p:cNvPr id="8" name="Title 7">
            <a:extLst>
              <a:ext uri="{FF2B5EF4-FFF2-40B4-BE49-F238E27FC236}">
                <a16:creationId xmlns:a16="http://schemas.microsoft.com/office/drawing/2014/main" id="{F45F46EF-20C1-E6DD-E1F3-F744C133FF66}"/>
              </a:ext>
            </a:extLst>
          </p:cNvPr>
          <p:cNvSpPr>
            <a:spLocks noGrp="1"/>
          </p:cNvSpPr>
          <p:nvPr>
            <p:ph type="title"/>
          </p:nvPr>
        </p:nvSpPr>
        <p:spPr/>
        <p:txBody>
          <a:bodyPr/>
          <a:lstStyle/>
          <a:p>
            <a:endParaRPr lang="en-SE" dirty="0"/>
          </a:p>
        </p:txBody>
      </p:sp>
      <p:pic>
        <p:nvPicPr>
          <p:cNvPr id="6" name="Content Placeholder 6">
            <a:extLst>
              <a:ext uri="{FF2B5EF4-FFF2-40B4-BE49-F238E27FC236}">
                <a16:creationId xmlns:a16="http://schemas.microsoft.com/office/drawing/2014/main" id="{575C4F44-D2E6-F879-CD17-A8D7A53037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78019" y="240090"/>
            <a:ext cx="736787" cy="899793"/>
          </a:xfrm>
          <a:prstGeom prst="rect">
            <a:avLst/>
          </a:prstGeom>
        </p:spPr>
      </p:pic>
      <p:sp>
        <p:nvSpPr>
          <p:cNvPr id="11" name="Text Placeholder 4">
            <a:extLst>
              <a:ext uri="{FF2B5EF4-FFF2-40B4-BE49-F238E27FC236}">
                <a16:creationId xmlns:a16="http://schemas.microsoft.com/office/drawing/2014/main" id="{55E5561E-4246-742A-3AA3-2BAC3AA9D82F}"/>
              </a:ext>
            </a:extLst>
          </p:cNvPr>
          <p:cNvSpPr txBox="1">
            <a:spLocks/>
          </p:cNvSpPr>
          <p:nvPr/>
        </p:nvSpPr>
        <p:spPr>
          <a:xfrm>
            <a:off x="2901579" y="3341451"/>
            <a:ext cx="2398008" cy="762000"/>
          </a:xfrm>
          <a:prstGeom prst="rect">
            <a:avLst/>
          </a:prstGeom>
        </p:spPr>
        <p:txBody>
          <a:bodyPr vert="horz" lIns="0" tIns="0" rIns="0" bIns="0" rtlCol="0">
            <a:noAutofit/>
          </a:bodyPr>
          <a:lstStyle>
            <a:lvl1pPr marL="228600" indent="-228600" algn="l" defTabSz="914400" rtl="0" eaLnBrk="1" latinLnBrk="0" hangingPunct="1">
              <a:lnSpc>
                <a:spcPts val="3000"/>
              </a:lnSpc>
              <a:spcBef>
                <a:spcPts val="1000"/>
              </a:spcBef>
              <a:buSzPct val="90000"/>
              <a:buFont typeface="Arial" panose="020B0604020202020204" pitchFamily="34" charset="0"/>
              <a:buChar char="•"/>
              <a:defRPr sz="2400" kern="1200">
                <a:solidFill>
                  <a:schemeClr val="tx1"/>
                </a:solidFill>
                <a:latin typeface="+mn-lt"/>
                <a:ea typeface="+mn-ea"/>
                <a:cs typeface="+mn-cs"/>
              </a:defRPr>
            </a:lvl1pPr>
            <a:lvl2pPr marL="468313" indent="-219075" algn="l" defTabSz="914400" rtl="0" eaLnBrk="1" latinLnBrk="0" hangingPunct="1">
              <a:lnSpc>
                <a:spcPct val="90000"/>
              </a:lnSpc>
              <a:spcBef>
                <a:spcPts val="300"/>
              </a:spcBef>
              <a:buSzPct val="90000"/>
              <a:buFont typeface="Arial" panose="020B0604020202020204" pitchFamily="34" charset="0"/>
              <a:buChar char="–"/>
              <a:defRPr sz="2000" kern="1200">
                <a:solidFill>
                  <a:schemeClr val="tx1"/>
                </a:solidFill>
                <a:latin typeface="+mn-lt"/>
                <a:ea typeface="+mn-ea"/>
                <a:cs typeface="+mn-cs"/>
              </a:defRPr>
            </a:lvl2pPr>
            <a:lvl3pPr marL="468313" indent="-219075" algn="l" defTabSz="914400" rtl="0" eaLnBrk="1" latinLnBrk="0" hangingPunct="1">
              <a:lnSpc>
                <a:spcPct val="90000"/>
              </a:lnSpc>
              <a:spcBef>
                <a:spcPts val="300"/>
              </a:spcBef>
              <a:buSzPct val="90000"/>
              <a:buFont typeface="Arial" panose="020B0604020202020204" pitchFamily="34" charset="0"/>
              <a:buChar char="–"/>
              <a:defRPr sz="2000" kern="1200">
                <a:solidFill>
                  <a:schemeClr val="tx1"/>
                </a:solidFill>
                <a:latin typeface="+mn-lt"/>
                <a:ea typeface="+mn-ea"/>
                <a:cs typeface="+mn-cs"/>
              </a:defRPr>
            </a:lvl3pPr>
            <a:lvl4pPr marL="468313" indent="-219075" algn="l" defTabSz="914400" rtl="0" eaLnBrk="1" latinLnBrk="0" hangingPunct="1">
              <a:lnSpc>
                <a:spcPct val="90000"/>
              </a:lnSpc>
              <a:spcBef>
                <a:spcPts val="300"/>
              </a:spcBef>
              <a:buSzPct val="90000"/>
              <a:buFont typeface="Arial" panose="020B0604020202020204" pitchFamily="34" charset="0"/>
              <a:buChar char="–"/>
              <a:defRPr sz="2000" kern="1200">
                <a:solidFill>
                  <a:schemeClr val="tx1"/>
                </a:solidFill>
                <a:latin typeface="+mn-lt"/>
                <a:ea typeface="+mn-ea"/>
                <a:cs typeface="+mn-cs"/>
              </a:defRPr>
            </a:lvl4pPr>
            <a:lvl5pPr marL="468313" indent="-219075" algn="l" defTabSz="914400" rtl="0" eaLnBrk="1" latinLnBrk="0" hangingPunct="1">
              <a:lnSpc>
                <a:spcPct val="90000"/>
              </a:lnSpc>
              <a:spcBef>
                <a:spcPts val="300"/>
              </a:spcBef>
              <a:buSzPct val="90000"/>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800" b="1" dirty="0"/>
              <a:t>R</a:t>
            </a:r>
          </a:p>
        </p:txBody>
      </p:sp>
      <p:sp>
        <p:nvSpPr>
          <p:cNvPr id="12" name="Content Placeholder 5">
            <a:extLst>
              <a:ext uri="{FF2B5EF4-FFF2-40B4-BE49-F238E27FC236}">
                <a16:creationId xmlns:a16="http://schemas.microsoft.com/office/drawing/2014/main" id="{E293A90D-0E37-4B76-6B1C-80406BA476B5}"/>
              </a:ext>
            </a:extLst>
          </p:cNvPr>
          <p:cNvSpPr txBox="1">
            <a:spLocks/>
          </p:cNvSpPr>
          <p:nvPr/>
        </p:nvSpPr>
        <p:spPr>
          <a:xfrm>
            <a:off x="768720" y="4041058"/>
            <a:ext cx="5455099" cy="2094271"/>
          </a:xfrm>
          <a:prstGeom prst="rect">
            <a:avLst/>
          </a:prstGeom>
        </p:spPr>
        <p:txBody>
          <a:bodyPr/>
          <a:lstStyle>
            <a:lvl1pPr marL="228600" indent="-228600" algn="l" defTabSz="914400" rtl="0" eaLnBrk="1" latinLnBrk="0" hangingPunct="1">
              <a:lnSpc>
                <a:spcPts val="3000"/>
              </a:lnSpc>
              <a:spcBef>
                <a:spcPts val="1000"/>
              </a:spcBef>
              <a:buSzPct val="90000"/>
              <a:buFont typeface="Arial" panose="020B0604020202020204" pitchFamily="34" charset="0"/>
              <a:buChar char="•"/>
              <a:defRPr sz="2400" kern="1200">
                <a:solidFill>
                  <a:schemeClr val="tx1"/>
                </a:solidFill>
                <a:latin typeface="+mn-lt"/>
                <a:ea typeface="+mn-ea"/>
                <a:cs typeface="+mn-cs"/>
              </a:defRPr>
            </a:lvl1pPr>
            <a:lvl2pPr marL="468313" indent="-219075" algn="l" defTabSz="914400" rtl="0" eaLnBrk="1" latinLnBrk="0" hangingPunct="1">
              <a:lnSpc>
                <a:spcPct val="90000"/>
              </a:lnSpc>
              <a:spcBef>
                <a:spcPts val="300"/>
              </a:spcBef>
              <a:buSzPct val="90000"/>
              <a:buFont typeface="Arial" panose="020B0604020202020204" pitchFamily="34" charset="0"/>
              <a:buChar char="–"/>
              <a:defRPr sz="2000" kern="1200">
                <a:solidFill>
                  <a:schemeClr val="tx1"/>
                </a:solidFill>
                <a:latin typeface="+mn-lt"/>
                <a:ea typeface="+mn-ea"/>
                <a:cs typeface="+mn-cs"/>
              </a:defRPr>
            </a:lvl2pPr>
            <a:lvl3pPr marL="468313" indent="-219075" algn="l" defTabSz="914400" rtl="0" eaLnBrk="1" latinLnBrk="0" hangingPunct="1">
              <a:lnSpc>
                <a:spcPct val="90000"/>
              </a:lnSpc>
              <a:spcBef>
                <a:spcPts val="300"/>
              </a:spcBef>
              <a:buSzPct val="90000"/>
              <a:buFont typeface="Arial" panose="020B0604020202020204" pitchFamily="34" charset="0"/>
              <a:buChar char="–"/>
              <a:defRPr sz="2000" kern="1200">
                <a:solidFill>
                  <a:schemeClr val="tx1"/>
                </a:solidFill>
                <a:latin typeface="+mn-lt"/>
                <a:ea typeface="+mn-ea"/>
                <a:cs typeface="+mn-cs"/>
              </a:defRPr>
            </a:lvl3pPr>
            <a:lvl4pPr marL="468313" indent="-219075" algn="l" defTabSz="914400" rtl="0" eaLnBrk="1" latinLnBrk="0" hangingPunct="1">
              <a:lnSpc>
                <a:spcPct val="90000"/>
              </a:lnSpc>
              <a:spcBef>
                <a:spcPts val="300"/>
              </a:spcBef>
              <a:buSzPct val="90000"/>
              <a:buFont typeface="Arial" panose="020B0604020202020204" pitchFamily="34" charset="0"/>
              <a:buChar char="–"/>
              <a:defRPr sz="2000" kern="1200">
                <a:solidFill>
                  <a:schemeClr val="tx1"/>
                </a:solidFill>
                <a:latin typeface="+mn-lt"/>
                <a:ea typeface="+mn-ea"/>
                <a:cs typeface="+mn-cs"/>
              </a:defRPr>
            </a:lvl4pPr>
            <a:lvl5pPr marL="468313" indent="-219075" algn="l" defTabSz="914400" rtl="0" eaLnBrk="1" latinLnBrk="0" hangingPunct="1">
              <a:lnSpc>
                <a:spcPct val="90000"/>
              </a:lnSpc>
              <a:spcBef>
                <a:spcPts val="300"/>
              </a:spcBef>
              <a:buSzPct val="90000"/>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Programming </a:t>
            </a:r>
            <a:r>
              <a:rPr lang="en-US" dirty="0">
                <a:solidFill>
                  <a:srgbClr val="00B0F0"/>
                </a:solidFill>
              </a:rPr>
              <a:t>language</a:t>
            </a:r>
          </a:p>
          <a:p>
            <a:r>
              <a:rPr lang="en-US" dirty="0"/>
              <a:t>For </a:t>
            </a:r>
            <a:r>
              <a:rPr lang="en-US" dirty="0">
                <a:solidFill>
                  <a:srgbClr val="00B0F0"/>
                </a:solidFill>
              </a:rPr>
              <a:t>data analysis and graphics</a:t>
            </a:r>
          </a:p>
          <a:p>
            <a:r>
              <a:rPr lang="en-US" dirty="0"/>
              <a:t>Refers to both the </a:t>
            </a:r>
            <a:r>
              <a:rPr lang="en-US" dirty="0">
                <a:solidFill>
                  <a:srgbClr val="00B0F0"/>
                </a:solidFill>
              </a:rPr>
              <a:t>language</a:t>
            </a:r>
            <a:r>
              <a:rPr lang="en-US" dirty="0"/>
              <a:t> and the </a:t>
            </a:r>
            <a:r>
              <a:rPr lang="en-US" dirty="0">
                <a:solidFill>
                  <a:srgbClr val="00B0F0"/>
                </a:solidFill>
              </a:rPr>
              <a:t>software</a:t>
            </a:r>
            <a:r>
              <a:rPr lang="en-US" dirty="0"/>
              <a:t> that interprets it’s </a:t>
            </a:r>
            <a:r>
              <a:rPr lang="en-US" dirty="0">
                <a:solidFill>
                  <a:srgbClr val="00B0F0"/>
                </a:solidFill>
              </a:rPr>
              <a:t>scripts</a:t>
            </a:r>
          </a:p>
          <a:p>
            <a:r>
              <a:rPr lang="en-US" dirty="0">
                <a:solidFill>
                  <a:srgbClr val="00B0F0"/>
                </a:solidFill>
              </a:rPr>
              <a:t>Free</a:t>
            </a:r>
            <a:r>
              <a:rPr lang="en-US" dirty="0"/>
              <a:t> and </a:t>
            </a:r>
            <a:r>
              <a:rPr lang="en-US" dirty="0">
                <a:solidFill>
                  <a:srgbClr val="00B0F0"/>
                </a:solidFill>
              </a:rPr>
              <a:t>open</a:t>
            </a:r>
            <a:r>
              <a:rPr lang="en-US" dirty="0"/>
              <a:t> source</a:t>
            </a:r>
          </a:p>
        </p:txBody>
      </p:sp>
      <p:sp>
        <p:nvSpPr>
          <p:cNvPr id="13" name="Text Placeholder 6">
            <a:extLst>
              <a:ext uri="{FF2B5EF4-FFF2-40B4-BE49-F238E27FC236}">
                <a16:creationId xmlns:a16="http://schemas.microsoft.com/office/drawing/2014/main" id="{900DFAB1-482B-FD22-E1B4-309227912F29}"/>
              </a:ext>
            </a:extLst>
          </p:cNvPr>
          <p:cNvSpPr txBox="1">
            <a:spLocks/>
          </p:cNvSpPr>
          <p:nvPr/>
        </p:nvSpPr>
        <p:spPr>
          <a:xfrm>
            <a:off x="7432446" y="3341451"/>
            <a:ext cx="4646362" cy="762000"/>
          </a:xfrm>
          <a:prstGeom prst="rect">
            <a:avLst/>
          </a:prstGeom>
        </p:spPr>
        <p:txBody>
          <a:bodyPr/>
          <a:lstStyle>
            <a:lvl1pPr marL="228600" indent="-228600" algn="l" defTabSz="914400" rtl="0" eaLnBrk="1" latinLnBrk="0" hangingPunct="1">
              <a:lnSpc>
                <a:spcPts val="3000"/>
              </a:lnSpc>
              <a:spcBef>
                <a:spcPts val="1000"/>
              </a:spcBef>
              <a:buSzPct val="90000"/>
              <a:buFont typeface="Arial" panose="020B0604020202020204" pitchFamily="34" charset="0"/>
              <a:buChar char="•"/>
              <a:defRPr sz="2400" kern="1200">
                <a:solidFill>
                  <a:schemeClr val="tx1"/>
                </a:solidFill>
                <a:latin typeface="+mn-lt"/>
                <a:ea typeface="+mn-ea"/>
                <a:cs typeface="+mn-cs"/>
              </a:defRPr>
            </a:lvl1pPr>
            <a:lvl2pPr marL="468313" indent="-219075" algn="l" defTabSz="914400" rtl="0" eaLnBrk="1" latinLnBrk="0" hangingPunct="1">
              <a:lnSpc>
                <a:spcPct val="90000"/>
              </a:lnSpc>
              <a:spcBef>
                <a:spcPts val="300"/>
              </a:spcBef>
              <a:buSzPct val="90000"/>
              <a:buFont typeface="Arial" panose="020B0604020202020204" pitchFamily="34" charset="0"/>
              <a:buChar char="–"/>
              <a:defRPr sz="2000" kern="1200">
                <a:solidFill>
                  <a:schemeClr val="tx1"/>
                </a:solidFill>
                <a:latin typeface="+mn-lt"/>
                <a:ea typeface="+mn-ea"/>
                <a:cs typeface="+mn-cs"/>
              </a:defRPr>
            </a:lvl2pPr>
            <a:lvl3pPr marL="468313" indent="-219075" algn="l" defTabSz="914400" rtl="0" eaLnBrk="1" latinLnBrk="0" hangingPunct="1">
              <a:lnSpc>
                <a:spcPct val="90000"/>
              </a:lnSpc>
              <a:spcBef>
                <a:spcPts val="300"/>
              </a:spcBef>
              <a:buSzPct val="90000"/>
              <a:buFont typeface="Arial" panose="020B0604020202020204" pitchFamily="34" charset="0"/>
              <a:buChar char="–"/>
              <a:defRPr sz="2000" kern="1200">
                <a:solidFill>
                  <a:schemeClr val="tx1"/>
                </a:solidFill>
                <a:latin typeface="+mn-lt"/>
                <a:ea typeface="+mn-ea"/>
                <a:cs typeface="+mn-cs"/>
              </a:defRPr>
            </a:lvl3pPr>
            <a:lvl4pPr marL="468313" indent="-219075" algn="l" defTabSz="914400" rtl="0" eaLnBrk="1" latinLnBrk="0" hangingPunct="1">
              <a:lnSpc>
                <a:spcPct val="90000"/>
              </a:lnSpc>
              <a:spcBef>
                <a:spcPts val="300"/>
              </a:spcBef>
              <a:buSzPct val="90000"/>
              <a:buFont typeface="Arial" panose="020B0604020202020204" pitchFamily="34" charset="0"/>
              <a:buChar char="–"/>
              <a:defRPr sz="2000" kern="1200">
                <a:solidFill>
                  <a:schemeClr val="tx1"/>
                </a:solidFill>
                <a:latin typeface="+mn-lt"/>
                <a:ea typeface="+mn-ea"/>
                <a:cs typeface="+mn-cs"/>
              </a:defRPr>
            </a:lvl4pPr>
            <a:lvl5pPr marL="468313" indent="-219075" algn="l" defTabSz="914400" rtl="0" eaLnBrk="1" latinLnBrk="0" hangingPunct="1">
              <a:lnSpc>
                <a:spcPct val="90000"/>
              </a:lnSpc>
              <a:spcBef>
                <a:spcPts val="300"/>
              </a:spcBef>
              <a:buSzPct val="90000"/>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800" b="1" dirty="0"/>
              <a:t>RStudio</a:t>
            </a:r>
          </a:p>
        </p:txBody>
      </p:sp>
      <p:sp>
        <p:nvSpPr>
          <p:cNvPr id="14" name="Content Placeholder 7">
            <a:extLst>
              <a:ext uri="{FF2B5EF4-FFF2-40B4-BE49-F238E27FC236}">
                <a16:creationId xmlns:a16="http://schemas.microsoft.com/office/drawing/2014/main" id="{4F70F50C-0AF7-027A-6424-62801848621D}"/>
              </a:ext>
            </a:extLst>
          </p:cNvPr>
          <p:cNvSpPr txBox="1">
            <a:spLocks/>
          </p:cNvSpPr>
          <p:nvPr/>
        </p:nvSpPr>
        <p:spPr>
          <a:xfrm>
            <a:off x="6266882" y="4041058"/>
            <a:ext cx="5185947" cy="2654507"/>
          </a:xfrm>
          <a:prstGeom prst="rect">
            <a:avLst/>
          </a:prstGeom>
        </p:spPr>
        <p:txBody>
          <a:bodyPr/>
          <a:lstStyle>
            <a:lvl1pPr marL="228600" indent="-228600" algn="l" defTabSz="914400" rtl="0" eaLnBrk="1" latinLnBrk="0" hangingPunct="1">
              <a:lnSpc>
                <a:spcPts val="3000"/>
              </a:lnSpc>
              <a:spcBef>
                <a:spcPts val="1000"/>
              </a:spcBef>
              <a:buSzPct val="90000"/>
              <a:buFont typeface="Arial" panose="020B0604020202020204" pitchFamily="34" charset="0"/>
              <a:buChar char="•"/>
              <a:defRPr sz="2400" kern="1200">
                <a:solidFill>
                  <a:schemeClr val="tx1"/>
                </a:solidFill>
                <a:latin typeface="+mn-lt"/>
                <a:ea typeface="+mn-ea"/>
                <a:cs typeface="+mn-cs"/>
              </a:defRPr>
            </a:lvl1pPr>
            <a:lvl2pPr marL="468313" indent="-219075" algn="l" defTabSz="914400" rtl="0" eaLnBrk="1" latinLnBrk="0" hangingPunct="1">
              <a:lnSpc>
                <a:spcPct val="90000"/>
              </a:lnSpc>
              <a:spcBef>
                <a:spcPts val="300"/>
              </a:spcBef>
              <a:buSzPct val="90000"/>
              <a:buFont typeface="Arial" panose="020B0604020202020204" pitchFamily="34" charset="0"/>
              <a:buChar char="–"/>
              <a:defRPr sz="2000" kern="1200">
                <a:solidFill>
                  <a:schemeClr val="tx1"/>
                </a:solidFill>
                <a:latin typeface="+mn-lt"/>
                <a:ea typeface="+mn-ea"/>
                <a:cs typeface="+mn-cs"/>
              </a:defRPr>
            </a:lvl2pPr>
            <a:lvl3pPr marL="468313" indent="-219075" algn="l" defTabSz="914400" rtl="0" eaLnBrk="1" latinLnBrk="0" hangingPunct="1">
              <a:lnSpc>
                <a:spcPct val="90000"/>
              </a:lnSpc>
              <a:spcBef>
                <a:spcPts val="300"/>
              </a:spcBef>
              <a:buSzPct val="90000"/>
              <a:buFont typeface="Arial" panose="020B0604020202020204" pitchFamily="34" charset="0"/>
              <a:buChar char="–"/>
              <a:defRPr sz="2000" kern="1200">
                <a:solidFill>
                  <a:schemeClr val="tx1"/>
                </a:solidFill>
                <a:latin typeface="+mn-lt"/>
                <a:ea typeface="+mn-ea"/>
                <a:cs typeface="+mn-cs"/>
              </a:defRPr>
            </a:lvl3pPr>
            <a:lvl4pPr marL="468313" indent="-219075" algn="l" defTabSz="914400" rtl="0" eaLnBrk="1" latinLnBrk="0" hangingPunct="1">
              <a:lnSpc>
                <a:spcPct val="90000"/>
              </a:lnSpc>
              <a:spcBef>
                <a:spcPts val="300"/>
              </a:spcBef>
              <a:buSzPct val="90000"/>
              <a:buFont typeface="Arial" panose="020B0604020202020204" pitchFamily="34" charset="0"/>
              <a:buChar char="–"/>
              <a:defRPr sz="2000" kern="1200">
                <a:solidFill>
                  <a:schemeClr val="tx1"/>
                </a:solidFill>
                <a:latin typeface="+mn-lt"/>
                <a:ea typeface="+mn-ea"/>
                <a:cs typeface="+mn-cs"/>
              </a:defRPr>
            </a:lvl4pPr>
            <a:lvl5pPr marL="468313" indent="-219075" algn="l" defTabSz="914400" rtl="0" eaLnBrk="1" latinLnBrk="0" hangingPunct="1">
              <a:lnSpc>
                <a:spcPct val="90000"/>
              </a:lnSpc>
              <a:spcBef>
                <a:spcPts val="300"/>
              </a:spcBef>
              <a:buSzPct val="90000"/>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User </a:t>
            </a:r>
            <a:r>
              <a:rPr lang="en-US" dirty="0">
                <a:solidFill>
                  <a:srgbClr val="00B0F0"/>
                </a:solidFill>
              </a:rPr>
              <a:t>interface</a:t>
            </a:r>
            <a:r>
              <a:rPr lang="en-US" dirty="0"/>
              <a:t> for working with R</a:t>
            </a:r>
          </a:p>
          <a:p>
            <a:r>
              <a:rPr lang="en-US" dirty="0">
                <a:solidFill>
                  <a:srgbClr val="00B0F0"/>
                </a:solidFill>
              </a:rPr>
              <a:t>Wrapper</a:t>
            </a:r>
            <a:r>
              <a:rPr lang="en-US" dirty="0"/>
              <a:t> around the R language</a:t>
            </a:r>
          </a:p>
          <a:p>
            <a:r>
              <a:rPr lang="en-US" dirty="0"/>
              <a:t>Extends what R can do and </a:t>
            </a:r>
            <a:r>
              <a:rPr lang="en-US" dirty="0">
                <a:solidFill>
                  <a:srgbClr val="00B0F0"/>
                </a:solidFill>
              </a:rPr>
              <a:t>facilitates</a:t>
            </a:r>
            <a:r>
              <a:rPr lang="en-US" dirty="0"/>
              <a:t> </a:t>
            </a:r>
            <a:r>
              <a:rPr lang="en-US" dirty="0">
                <a:solidFill>
                  <a:srgbClr val="00B0F0"/>
                </a:solidFill>
              </a:rPr>
              <a:t>writing R code</a:t>
            </a:r>
          </a:p>
          <a:p>
            <a:r>
              <a:rPr lang="en-US" dirty="0">
                <a:solidFill>
                  <a:srgbClr val="00B0F0"/>
                </a:solidFill>
              </a:rPr>
              <a:t>Free</a:t>
            </a:r>
            <a:r>
              <a:rPr lang="en-US" dirty="0"/>
              <a:t> and </a:t>
            </a:r>
            <a:r>
              <a:rPr lang="en-US" dirty="0">
                <a:solidFill>
                  <a:srgbClr val="00B0F0"/>
                </a:solidFill>
              </a:rPr>
              <a:t>open</a:t>
            </a:r>
            <a:r>
              <a:rPr lang="en-US" dirty="0"/>
              <a:t> source</a:t>
            </a:r>
          </a:p>
        </p:txBody>
      </p:sp>
      <p:pic>
        <p:nvPicPr>
          <p:cNvPr id="5" name="Picture 4">
            <a:extLst>
              <a:ext uri="{FF2B5EF4-FFF2-40B4-BE49-F238E27FC236}">
                <a16:creationId xmlns:a16="http://schemas.microsoft.com/office/drawing/2014/main" id="{5383A3B2-6944-6AEE-6C39-30D11042F7E1}"/>
              </a:ext>
            </a:extLst>
          </p:cNvPr>
          <p:cNvPicPr>
            <a:picLocks noChangeAspect="1"/>
          </p:cNvPicPr>
          <p:nvPr/>
        </p:nvPicPr>
        <p:blipFill>
          <a:blip r:embed="rId4"/>
          <a:stretch>
            <a:fillRect/>
          </a:stretch>
        </p:blipFill>
        <p:spPr>
          <a:xfrm>
            <a:off x="2923574" y="561497"/>
            <a:ext cx="6344851" cy="2611601"/>
          </a:xfrm>
          <a:prstGeom prst="rect">
            <a:avLst/>
          </a:prstGeom>
        </p:spPr>
      </p:pic>
    </p:spTree>
    <p:extLst>
      <p:ext uri="{BB962C8B-B14F-4D97-AF65-F5344CB8AC3E}">
        <p14:creationId xmlns:p14="http://schemas.microsoft.com/office/powerpoint/2010/main" val="8714436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59D565B8-22D1-3842-C563-DFC088011D94}"/>
              </a:ext>
            </a:extLst>
          </p:cNvPr>
          <p:cNvPicPr>
            <a:picLocks noChangeAspect="1"/>
          </p:cNvPicPr>
          <p:nvPr/>
        </p:nvPicPr>
        <p:blipFill>
          <a:blip r:embed="rId2"/>
          <a:stretch>
            <a:fillRect/>
          </a:stretch>
        </p:blipFill>
        <p:spPr>
          <a:xfrm>
            <a:off x="5584723" y="4261248"/>
            <a:ext cx="2678391" cy="2581844"/>
          </a:xfrm>
          <a:prstGeom prst="rect">
            <a:avLst/>
          </a:prstGeom>
        </p:spPr>
      </p:pic>
      <p:sp>
        <p:nvSpPr>
          <p:cNvPr id="2" name="Text Placeholder 1">
            <a:extLst>
              <a:ext uri="{FF2B5EF4-FFF2-40B4-BE49-F238E27FC236}">
                <a16:creationId xmlns:a16="http://schemas.microsoft.com/office/drawing/2014/main" id="{0F5035A3-0D70-CA35-DF54-10D1CE1AFF7C}"/>
              </a:ext>
            </a:extLst>
          </p:cNvPr>
          <p:cNvSpPr>
            <a:spLocks noGrp="1"/>
          </p:cNvSpPr>
          <p:nvPr>
            <p:ph type="body" sz="quarter" idx="11"/>
          </p:nvPr>
        </p:nvSpPr>
        <p:spPr/>
        <p:txBody>
          <a:bodyPr/>
          <a:lstStyle/>
          <a:p>
            <a:endParaRPr lang="en-SE"/>
          </a:p>
        </p:txBody>
      </p:sp>
      <p:sp>
        <p:nvSpPr>
          <p:cNvPr id="3" name="Picture Placeholder 2">
            <a:extLst>
              <a:ext uri="{FF2B5EF4-FFF2-40B4-BE49-F238E27FC236}">
                <a16:creationId xmlns:a16="http://schemas.microsoft.com/office/drawing/2014/main" id="{E2C1E11D-B864-012D-7D4A-AEB7A936B81E}"/>
              </a:ext>
            </a:extLst>
          </p:cNvPr>
          <p:cNvSpPr>
            <a:spLocks noGrp="1"/>
          </p:cNvSpPr>
          <p:nvPr>
            <p:ph type="pic" sz="quarter" idx="10"/>
          </p:nvPr>
        </p:nvSpPr>
        <p:spPr/>
        <p:txBody>
          <a:bodyPr/>
          <a:lstStyle/>
          <a:p>
            <a:endParaRPr lang="en-SE"/>
          </a:p>
        </p:txBody>
      </p:sp>
      <p:sp>
        <p:nvSpPr>
          <p:cNvPr id="4" name="Title 3">
            <a:extLst>
              <a:ext uri="{FF2B5EF4-FFF2-40B4-BE49-F238E27FC236}">
                <a16:creationId xmlns:a16="http://schemas.microsoft.com/office/drawing/2014/main" id="{D18C3C06-140A-A7C0-2777-4A4E6FE043B2}"/>
              </a:ext>
            </a:extLst>
          </p:cNvPr>
          <p:cNvSpPr>
            <a:spLocks noGrp="1"/>
          </p:cNvSpPr>
          <p:nvPr>
            <p:ph type="title"/>
          </p:nvPr>
        </p:nvSpPr>
        <p:spPr>
          <a:xfrm>
            <a:off x="934337" y="21394"/>
            <a:ext cx="9862886" cy="880197"/>
          </a:xfrm>
        </p:spPr>
        <p:txBody>
          <a:bodyPr/>
          <a:lstStyle/>
          <a:p>
            <a:r>
              <a:rPr lang="en-US" dirty="0"/>
              <a:t>Timeline</a:t>
            </a:r>
            <a:endParaRPr lang="en-SE" dirty="0"/>
          </a:p>
        </p:txBody>
      </p:sp>
      <p:sp>
        <p:nvSpPr>
          <p:cNvPr id="5" name="Content Placeholder 4">
            <a:extLst>
              <a:ext uri="{FF2B5EF4-FFF2-40B4-BE49-F238E27FC236}">
                <a16:creationId xmlns:a16="http://schemas.microsoft.com/office/drawing/2014/main" id="{30DDB21A-9B8B-1BE8-EB9C-6E95791F1543}"/>
              </a:ext>
            </a:extLst>
          </p:cNvPr>
          <p:cNvSpPr>
            <a:spLocks noGrp="1"/>
          </p:cNvSpPr>
          <p:nvPr>
            <p:ph idx="1"/>
          </p:nvPr>
        </p:nvSpPr>
        <p:spPr>
          <a:xfrm>
            <a:off x="745523" y="1108695"/>
            <a:ext cx="6807737" cy="2200275"/>
          </a:xfrm>
        </p:spPr>
        <p:txBody>
          <a:bodyPr/>
          <a:lstStyle/>
          <a:p>
            <a:pPr algn="l">
              <a:buFont typeface="Arial" panose="020B0604020202020204" pitchFamily="34" charset="0"/>
              <a:buChar char="•"/>
            </a:pPr>
            <a:r>
              <a:rPr lang="en-US" sz="2000" b="0" i="0" dirty="0">
                <a:effectLst/>
              </a:rPr>
              <a:t>ca. 1992 — conceived by </a:t>
            </a:r>
            <a:r>
              <a:rPr lang="en-US" sz="2000" b="0" i="0" strike="noStrike" dirty="0">
                <a:solidFill>
                  <a:srgbClr val="00B0F0"/>
                </a:solidFill>
                <a:effectLst/>
                <a:hlinkClick r:id="rId3">
                  <a:extLst>
                    <a:ext uri="{A12FA001-AC4F-418D-AE19-62706E023703}">
                      <ahyp:hlinkClr xmlns:ahyp="http://schemas.microsoft.com/office/drawing/2018/hyperlinkcolor" val="tx"/>
                    </a:ext>
                  </a:extLst>
                </a:hlinkClick>
              </a:rPr>
              <a:t>Robert Gentleman</a:t>
            </a:r>
            <a:r>
              <a:rPr lang="en-US" sz="2000" b="0" i="0" dirty="0">
                <a:solidFill>
                  <a:srgbClr val="00B0F0"/>
                </a:solidFill>
                <a:effectLst/>
              </a:rPr>
              <a:t> </a:t>
            </a:r>
            <a:r>
              <a:rPr lang="en-US" sz="2000" b="0" i="0" dirty="0">
                <a:effectLst/>
              </a:rPr>
              <a:t>and </a:t>
            </a:r>
            <a:r>
              <a:rPr lang="en-US" sz="2000" b="0" i="0" u="none" strike="noStrike" dirty="0">
                <a:solidFill>
                  <a:srgbClr val="00B0F0"/>
                </a:solidFill>
                <a:effectLst/>
                <a:hlinkClick r:id="rId4">
                  <a:extLst>
                    <a:ext uri="{A12FA001-AC4F-418D-AE19-62706E023703}">
                      <ahyp:hlinkClr xmlns:ahyp="http://schemas.microsoft.com/office/drawing/2018/hyperlinkcolor" val="tx"/>
                    </a:ext>
                  </a:extLst>
                </a:hlinkClick>
              </a:rPr>
              <a:t>Ross Ihaka</a:t>
            </a:r>
            <a:r>
              <a:rPr lang="en-US" sz="2000" b="0" i="0" dirty="0">
                <a:solidFill>
                  <a:srgbClr val="00B0F0"/>
                </a:solidFill>
                <a:effectLst/>
              </a:rPr>
              <a:t> </a:t>
            </a:r>
            <a:r>
              <a:rPr lang="en-US" sz="2000" b="0" i="0" dirty="0">
                <a:effectLst/>
              </a:rPr>
              <a:t>(R&amp;R) at the University of Auckland, NZ as a tool for </a:t>
            </a:r>
            <a:r>
              <a:rPr lang="en-US" sz="2000" b="1" i="0" dirty="0">
                <a:effectLst/>
              </a:rPr>
              <a:t>teaching statistics</a:t>
            </a:r>
            <a:endParaRPr lang="en-US" sz="2000" b="0" i="0" dirty="0">
              <a:effectLst/>
            </a:endParaRPr>
          </a:p>
          <a:p>
            <a:pPr algn="l">
              <a:buFont typeface="Arial" panose="020B0604020202020204" pitchFamily="34" charset="0"/>
              <a:buChar char="•"/>
            </a:pPr>
            <a:r>
              <a:rPr lang="en-US" sz="2000" b="0" i="0" dirty="0">
                <a:effectLst/>
              </a:rPr>
              <a:t>1994 — initial version</a:t>
            </a:r>
          </a:p>
          <a:p>
            <a:pPr algn="l">
              <a:buFont typeface="Arial" panose="020B0604020202020204" pitchFamily="34" charset="0"/>
              <a:buChar char="•"/>
            </a:pPr>
            <a:r>
              <a:rPr lang="en-US" sz="2000" b="0" i="0" dirty="0">
                <a:effectLst/>
              </a:rPr>
              <a:t>2000 — stable version</a:t>
            </a:r>
            <a:endParaRPr lang="en-US" sz="2000" b="0" i="0" dirty="0">
              <a:solidFill>
                <a:srgbClr val="00B0F0"/>
              </a:solidFill>
              <a:effectLst/>
            </a:endParaRPr>
          </a:p>
          <a:p>
            <a:pPr marL="0" indent="0">
              <a:buNone/>
            </a:pPr>
            <a:endParaRPr lang="en-SE" sz="2000" dirty="0"/>
          </a:p>
        </p:txBody>
      </p:sp>
      <p:pic>
        <p:nvPicPr>
          <p:cNvPr id="1026" name="Picture 2">
            <a:extLst>
              <a:ext uri="{FF2B5EF4-FFF2-40B4-BE49-F238E27FC236}">
                <a16:creationId xmlns:a16="http://schemas.microsoft.com/office/drawing/2014/main" id="{D9D37AE7-6DCE-86D6-5493-A35E26D5F51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68747" y="459830"/>
            <a:ext cx="3810000" cy="220027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F1521BC7-9E92-76E9-25D9-2162C9C7858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68748" y="2698794"/>
            <a:ext cx="3810000" cy="21336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914E8DD5-6B44-D134-5A2F-AB496B0F5231}"/>
              </a:ext>
            </a:extLst>
          </p:cNvPr>
          <p:cNvPicPr>
            <a:picLocks noChangeAspect="1"/>
          </p:cNvPicPr>
          <p:nvPr/>
        </p:nvPicPr>
        <p:blipFill>
          <a:blip r:embed="rId7"/>
          <a:stretch>
            <a:fillRect/>
          </a:stretch>
        </p:blipFill>
        <p:spPr>
          <a:xfrm>
            <a:off x="8352537" y="4701068"/>
            <a:ext cx="3826210" cy="2156932"/>
          </a:xfrm>
          <a:prstGeom prst="rect">
            <a:avLst/>
          </a:prstGeom>
        </p:spPr>
      </p:pic>
      <p:sp>
        <p:nvSpPr>
          <p:cNvPr id="9" name="Content Placeholder 4">
            <a:extLst>
              <a:ext uri="{FF2B5EF4-FFF2-40B4-BE49-F238E27FC236}">
                <a16:creationId xmlns:a16="http://schemas.microsoft.com/office/drawing/2014/main" id="{993C51D4-92CB-AF32-1A51-33608E4FCFB5}"/>
              </a:ext>
            </a:extLst>
          </p:cNvPr>
          <p:cNvSpPr txBox="1">
            <a:spLocks/>
          </p:cNvSpPr>
          <p:nvPr/>
        </p:nvSpPr>
        <p:spPr>
          <a:xfrm>
            <a:off x="745522" y="3765594"/>
            <a:ext cx="5350478" cy="681892"/>
          </a:xfrm>
          <a:prstGeom prst="rect">
            <a:avLst/>
          </a:prstGeom>
        </p:spPr>
        <p:txBody>
          <a:bodyPr vert="horz" lIns="0" tIns="0" rIns="0" bIns="0" rtlCol="0">
            <a:noAutofit/>
          </a:bodyPr>
          <a:lstStyle>
            <a:lvl1pPr marL="228600" indent="-228600" algn="l" defTabSz="914400" rtl="0" eaLnBrk="1" latinLnBrk="0" hangingPunct="1">
              <a:lnSpc>
                <a:spcPts val="3000"/>
              </a:lnSpc>
              <a:spcBef>
                <a:spcPts val="1000"/>
              </a:spcBef>
              <a:buSzPct val="90000"/>
              <a:buFont typeface="Arial" panose="020B0604020202020204" pitchFamily="34" charset="0"/>
              <a:buChar char="•"/>
              <a:defRPr sz="2400" kern="1200">
                <a:solidFill>
                  <a:schemeClr val="tx1"/>
                </a:solidFill>
                <a:latin typeface="+mn-lt"/>
                <a:ea typeface="+mn-ea"/>
                <a:cs typeface="+mn-cs"/>
              </a:defRPr>
            </a:lvl1pPr>
            <a:lvl2pPr marL="468313" indent="-219075" algn="l" defTabSz="914400" rtl="0" eaLnBrk="1" latinLnBrk="0" hangingPunct="1">
              <a:lnSpc>
                <a:spcPct val="90000"/>
              </a:lnSpc>
              <a:spcBef>
                <a:spcPts val="300"/>
              </a:spcBef>
              <a:buSzPct val="90000"/>
              <a:buFont typeface="Arial" panose="020B0604020202020204" pitchFamily="34" charset="0"/>
              <a:buChar char="–"/>
              <a:defRPr sz="2000" kern="1200">
                <a:solidFill>
                  <a:schemeClr val="tx1"/>
                </a:solidFill>
                <a:latin typeface="+mn-lt"/>
                <a:ea typeface="+mn-ea"/>
                <a:cs typeface="+mn-cs"/>
              </a:defRPr>
            </a:lvl2pPr>
            <a:lvl3pPr marL="468313" indent="-219075" algn="l" defTabSz="914400" rtl="0" eaLnBrk="1" latinLnBrk="0" hangingPunct="1">
              <a:lnSpc>
                <a:spcPct val="90000"/>
              </a:lnSpc>
              <a:spcBef>
                <a:spcPts val="300"/>
              </a:spcBef>
              <a:buSzPct val="90000"/>
              <a:buFont typeface="Arial" panose="020B0604020202020204" pitchFamily="34" charset="0"/>
              <a:buChar char="–"/>
              <a:defRPr sz="2000" kern="1200">
                <a:solidFill>
                  <a:schemeClr val="tx1"/>
                </a:solidFill>
                <a:latin typeface="+mn-lt"/>
                <a:ea typeface="+mn-ea"/>
                <a:cs typeface="+mn-cs"/>
              </a:defRPr>
            </a:lvl3pPr>
            <a:lvl4pPr marL="468313" indent="-219075" algn="l" defTabSz="914400" rtl="0" eaLnBrk="1" latinLnBrk="0" hangingPunct="1">
              <a:lnSpc>
                <a:spcPct val="90000"/>
              </a:lnSpc>
              <a:spcBef>
                <a:spcPts val="300"/>
              </a:spcBef>
              <a:buSzPct val="90000"/>
              <a:buFont typeface="Arial" panose="020B0604020202020204" pitchFamily="34" charset="0"/>
              <a:buChar char="–"/>
              <a:defRPr sz="2000" kern="1200">
                <a:solidFill>
                  <a:schemeClr val="tx1"/>
                </a:solidFill>
                <a:latin typeface="+mn-lt"/>
                <a:ea typeface="+mn-ea"/>
                <a:cs typeface="+mn-cs"/>
              </a:defRPr>
            </a:lvl4pPr>
            <a:lvl5pPr marL="468313" indent="-219075" algn="l" defTabSz="914400" rtl="0" eaLnBrk="1" latinLnBrk="0" hangingPunct="1">
              <a:lnSpc>
                <a:spcPct val="90000"/>
              </a:lnSpc>
              <a:spcBef>
                <a:spcPts val="300"/>
              </a:spcBef>
              <a:buSzPct val="90000"/>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2011 — </a:t>
            </a:r>
            <a:r>
              <a:rPr lang="en-US" sz="2000" dirty="0">
                <a:solidFill>
                  <a:srgbClr val="00B0F0"/>
                </a:solidFill>
              </a:rPr>
              <a:t>RStudio</a:t>
            </a:r>
            <a:r>
              <a:rPr lang="en-US" sz="2000" dirty="0"/>
              <a:t>, first release by J.J. Allaire</a:t>
            </a:r>
          </a:p>
          <a:p>
            <a:pPr marL="0" indent="0">
              <a:buFont typeface="Arial" panose="020B0604020202020204" pitchFamily="34" charset="0"/>
              <a:buNone/>
            </a:pPr>
            <a:endParaRPr lang="en-SE" sz="2000" dirty="0"/>
          </a:p>
        </p:txBody>
      </p:sp>
      <p:sp>
        <p:nvSpPr>
          <p:cNvPr id="10" name="Content Placeholder 4">
            <a:extLst>
              <a:ext uri="{FF2B5EF4-FFF2-40B4-BE49-F238E27FC236}">
                <a16:creationId xmlns:a16="http://schemas.microsoft.com/office/drawing/2014/main" id="{028BEFEB-007F-CC15-D6A5-010A968D5D77}"/>
              </a:ext>
            </a:extLst>
          </p:cNvPr>
          <p:cNvSpPr txBox="1">
            <a:spLocks/>
          </p:cNvSpPr>
          <p:nvPr/>
        </p:nvSpPr>
        <p:spPr>
          <a:xfrm>
            <a:off x="740354" y="4601300"/>
            <a:ext cx="5097060" cy="681891"/>
          </a:xfrm>
          <a:prstGeom prst="rect">
            <a:avLst/>
          </a:prstGeom>
        </p:spPr>
        <p:txBody>
          <a:bodyPr vert="horz" lIns="0" tIns="0" rIns="0" bIns="0" rtlCol="0">
            <a:noAutofit/>
          </a:bodyPr>
          <a:lstStyle>
            <a:lvl1pPr marL="228600" indent="-228600" algn="l" defTabSz="914400" rtl="0" eaLnBrk="1" latinLnBrk="0" hangingPunct="1">
              <a:lnSpc>
                <a:spcPts val="3000"/>
              </a:lnSpc>
              <a:spcBef>
                <a:spcPts val="1000"/>
              </a:spcBef>
              <a:buSzPct val="90000"/>
              <a:buFont typeface="Arial" panose="020B0604020202020204" pitchFamily="34" charset="0"/>
              <a:buChar char="•"/>
              <a:defRPr sz="2400" kern="1200">
                <a:solidFill>
                  <a:schemeClr val="tx1"/>
                </a:solidFill>
                <a:latin typeface="+mn-lt"/>
                <a:ea typeface="+mn-ea"/>
                <a:cs typeface="+mn-cs"/>
              </a:defRPr>
            </a:lvl1pPr>
            <a:lvl2pPr marL="468313" indent="-219075" algn="l" defTabSz="914400" rtl="0" eaLnBrk="1" latinLnBrk="0" hangingPunct="1">
              <a:lnSpc>
                <a:spcPct val="90000"/>
              </a:lnSpc>
              <a:spcBef>
                <a:spcPts val="300"/>
              </a:spcBef>
              <a:buSzPct val="90000"/>
              <a:buFont typeface="Arial" panose="020B0604020202020204" pitchFamily="34" charset="0"/>
              <a:buChar char="–"/>
              <a:defRPr sz="2000" kern="1200">
                <a:solidFill>
                  <a:schemeClr val="tx1"/>
                </a:solidFill>
                <a:latin typeface="+mn-lt"/>
                <a:ea typeface="+mn-ea"/>
                <a:cs typeface="+mn-cs"/>
              </a:defRPr>
            </a:lvl2pPr>
            <a:lvl3pPr marL="468313" indent="-219075" algn="l" defTabSz="914400" rtl="0" eaLnBrk="1" latinLnBrk="0" hangingPunct="1">
              <a:lnSpc>
                <a:spcPct val="90000"/>
              </a:lnSpc>
              <a:spcBef>
                <a:spcPts val="300"/>
              </a:spcBef>
              <a:buSzPct val="90000"/>
              <a:buFont typeface="Arial" panose="020B0604020202020204" pitchFamily="34" charset="0"/>
              <a:buChar char="–"/>
              <a:defRPr sz="2000" kern="1200">
                <a:solidFill>
                  <a:schemeClr val="tx1"/>
                </a:solidFill>
                <a:latin typeface="+mn-lt"/>
                <a:ea typeface="+mn-ea"/>
                <a:cs typeface="+mn-cs"/>
              </a:defRPr>
            </a:lvl3pPr>
            <a:lvl4pPr marL="468313" indent="-219075" algn="l" defTabSz="914400" rtl="0" eaLnBrk="1" latinLnBrk="0" hangingPunct="1">
              <a:lnSpc>
                <a:spcPct val="90000"/>
              </a:lnSpc>
              <a:spcBef>
                <a:spcPts val="300"/>
              </a:spcBef>
              <a:buSzPct val="90000"/>
              <a:buFont typeface="Arial" panose="020B0604020202020204" pitchFamily="34" charset="0"/>
              <a:buChar char="–"/>
              <a:defRPr sz="2000" kern="1200">
                <a:solidFill>
                  <a:schemeClr val="tx1"/>
                </a:solidFill>
                <a:latin typeface="+mn-lt"/>
                <a:ea typeface="+mn-ea"/>
                <a:cs typeface="+mn-cs"/>
              </a:defRPr>
            </a:lvl4pPr>
            <a:lvl5pPr marL="468313" indent="-219075" algn="l" defTabSz="914400" rtl="0" eaLnBrk="1" latinLnBrk="0" hangingPunct="1">
              <a:lnSpc>
                <a:spcPct val="90000"/>
              </a:lnSpc>
              <a:spcBef>
                <a:spcPts val="300"/>
              </a:spcBef>
              <a:buSzPct val="90000"/>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ca. 2017 — </a:t>
            </a:r>
            <a:r>
              <a:rPr lang="en-US" sz="2000" dirty="0" err="1">
                <a:solidFill>
                  <a:srgbClr val="00B050"/>
                </a:solidFill>
                <a:hlinkClick r:id="rId8"/>
              </a:rPr>
              <a:t>Tidyverse</a:t>
            </a:r>
            <a:r>
              <a:rPr lang="en-US" sz="2000" dirty="0"/>
              <a:t> by </a:t>
            </a:r>
            <a:r>
              <a:rPr lang="en-US" sz="2000" dirty="0">
                <a:solidFill>
                  <a:srgbClr val="00B0F0"/>
                </a:solidFill>
              </a:rPr>
              <a:t>Hadley Wickham</a:t>
            </a:r>
          </a:p>
          <a:p>
            <a:pPr marL="0" indent="0">
              <a:buFont typeface="Arial" panose="020B0604020202020204" pitchFamily="34" charset="0"/>
              <a:buNone/>
            </a:pPr>
            <a:endParaRPr lang="en-SE" sz="2000" dirty="0"/>
          </a:p>
        </p:txBody>
      </p:sp>
    </p:spTree>
    <p:extLst>
      <p:ext uri="{BB962C8B-B14F-4D97-AF65-F5344CB8AC3E}">
        <p14:creationId xmlns:p14="http://schemas.microsoft.com/office/powerpoint/2010/main" val="595928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Setting up a project</a:t>
            </a:r>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24063244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9ECD985-19BF-95A0-11C2-8DD7461909CE}"/>
              </a:ext>
            </a:extLst>
          </p:cNvPr>
          <p:cNvPicPr>
            <a:picLocks noChangeAspect="1"/>
          </p:cNvPicPr>
          <p:nvPr/>
        </p:nvPicPr>
        <p:blipFill rotWithShape="1">
          <a:blip r:embed="rId3"/>
          <a:srcRect r="57894"/>
          <a:stretch/>
        </p:blipFill>
        <p:spPr>
          <a:xfrm>
            <a:off x="506297" y="924232"/>
            <a:ext cx="3766741" cy="2302249"/>
          </a:xfrm>
          <a:prstGeom prst="rect">
            <a:avLst/>
          </a:prstGeom>
        </p:spPr>
      </p:pic>
      <p:pic>
        <p:nvPicPr>
          <p:cNvPr id="3074" name="Picture 2" descr="Three screenshots of the New Project menu. In the first screenshot, the Create Project window is shown and New Directory is selected. In the second screenshot, the Project Type window is shown and Empty Project is selected. In the third screenshot, the Create New Project  window is shown and the directory name is given as r4ds and the project is being created as subdirectory of the Desktop. ">
            <a:extLst>
              <a:ext uri="{FF2B5EF4-FFF2-40B4-BE49-F238E27FC236}">
                <a16:creationId xmlns:a16="http://schemas.microsoft.com/office/drawing/2014/main" id="{899DF76E-D2F6-D304-2CE2-9424D9D11D9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73038" y="0"/>
            <a:ext cx="767715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9021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working directory</a:t>
            </a:r>
          </a:p>
        </p:txBody>
      </p:sp>
      <p:sp>
        <p:nvSpPr>
          <p:cNvPr id="3" name="Content Placeholder 2"/>
          <p:cNvSpPr>
            <a:spLocks noGrp="1"/>
          </p:cNvSpPr>
          <p:nvPr>
            <p:ph idx="1"/>
          </p:nvPr>
        </p:nvSpPr>
        <p:spPr>
          <a:xfrm>
            <a:off x="819147" y="2399071"/>
            <a:ext cx="8423175" cy="4191000"/>
          </a:xfrm>
        </p:spPr>
        <p:txBody>
          <a:bodyPr/>
          <a:lstStyle/>
          <a:p>
            <a:r>
              <a:rPr lang="en-US" dirty="0"/>
              <a:t>Where R will </a:t>
            </a:r>
            <a:r>
              <a:rPr lang="en-US" dirty="0">
                <a:solidFill>
                  <a:srgbClr val="00B0F0"/>
                </a:solidFill>
              </a:rPr>
              <a:t>look</a:t>
            </a:r>
            <a:r>
              <a:rPr lang="en-US" dirty="0"/>
              <a:t> for and </a:t>
            </a:r>
            <a:r>
              <a:rPr lang="en-US" dirty="0">
                <a:solidFill>
                  <a:srgbClr val="00B0F0"/>
                </a:solidFill>
              </a:rPr>
              <a:t>save</a:t>
            </a:r>
            <a:r>
              <a:rPr lang="en-US" dirty="0"/>
              <a:t> files</a:t>
            </a:r>
          </a:p>
          <a:p>
            <a:r>
              <a:rPr lang="en-US" dirty="0"/>
              <a:t>Check working directory with the </a:t>
            </a:r>
            <a:r>
              <a:rPr lang="en-US" dirty="0">
                <a:solidFill>
                  <a:schemeClr val="accent5">
                    <a:lumMod val="60000"/>
                    <a:lumOff val="40000"/>
                  </a:schemeClr>
                </a:solidFill>
              </a:rPr>
              <a:t>getwd() </a:t>
            </a:r>
            <a:r>
              <a:rPr lang="en-US" dirty="0"/>
              <a:t>,</a:t>
            </a:r>
            <a:r>
              <a:rPr lang="en-US" dirty="0">
                <a:solidFill>
                  <a:schemeClr val="accent2"/>
                </a:solidFill>
              </a:rPr>
              <a:t> </a:t>
            </a:r>
            <a:r>
              <a:rPr lang="en-US" dirty="0" err="1">
                <a:solidFill>
                  <a:schemeClr val="accent5">
                    <a:lumMod val="60000"/>
                    <a:lumOff val="40000"/>
                  </a:schemeClr>
                </a:solidFill>
              </a:rPr>
              <a:t>setwd</a:t>
            </a:r>
            <a:r>
              <a:rPr lang="en-US" dirty="0">
                <a:solidFill>
                  <a:schemeClr val="accent5">
                    <a:lumMod val="60000"/>
                    <a:lumOff val="40000"/>
                  </a:schemeClr>
                </a:solidFill>
              </a:rPr>
              <a:t>()</a:t>
            </a:r>
            <a:r>
              <a:rPr lang="en-US" dirty="0">
                <a:solidFill>
                  <a:srgbClr val="00B050"/>
                </a:solidFill>
              </a:rPr>
              <a:t> </a:t>
            </a:r>
            <a:r>
              <a:rPr lang="en-US" dirty="0"/>
              <a:t>functions</a:t>
            </a:r>
          </a:p>
        </p:txBody>
      </p:sp>
      <p:pic>
        <p:nvPicPr>
          <p:cNvPr id="6" name="Picture 5">
            <a:extLst>
              <a:ext uri="{FF2B5EF4-FFF2-40B4-BE49-F238E27FC236}">
                <a16:creationId xmlns:a16="http://schemas.microsoft.com/office/drawing/2014/main" id="{70A641C8-3733-6D88-61EC-E67C34033FE2}"/>
              </a:ext>
            </a:extLst>
          </p:cNvPr>
          <p:cNvPicPr>
            <a:picLocks noChangeAspect="1"/>
          </p:cNvPicPr>
          <p:nvPr/>
        </p:nvPicPr>
        <p:blipFill rotWithShape="1">
          <a:blip r:embed="rId2"/>
          <a:srcRect t="70955" r="26331" b="19816"/>
          <a:stretch/>
        </p:blipFill>
        <p:spPr>
          <a:xfrm>
            <a:off x="819146" y="4150441"/>
            <a:ext cx="10328353" cy="688259"/>
          </a:xfrm>
          <a:prstGeom prst="rect">
            <a:avLst/>
          </a:prstGeom>
        </p:spPr>
      </p:pic>
      <p:pic>
        <p:nvPicPr>
          <p:cNvPr id="8" name="Picture 7">
            <a:extLst>
              <a:ext uri="{FF2B5EF4-FFF2-40B4-BE49-F238E27FC236}">
                <a16:creationId xmlns:a16="http://schemas.microsoft.com/office/drawing/2014/main" id="{F78B29D7-16B6-3138-C8CA-D9357EC76BFE}"/>
              </a:ext>
            </a:extLst>
          </p:cNvPr>
          <p:cNvPicPr>
            <a:picLocks noChangeAspect="1"/>
          </p:cNvPicPr>
          <p:nvPr/>
        </p:nvPicPr>
        <p:blipFill rotWithShape="1">
          <a:blip r:embed="rId3"/>
          <a:srcRect t="60866"/>
          <a:stretch/>
        </p:blipFill>
        <p:spPr>
          <a:xfrm>
            <a:off x="819146" y="5458578"/>
            <a:ext cx="10918747" cy="346587"/>
          </a:xfrm>
          <a:prstGeom prst="rect">
            <a:avLst/>
          </a:prstGeom>
        </p:spPr>
      </p:pic>
    </p:spTree>
    <p:extLst>
      <p:ext uri="{BB962C8B-B14F-4D97-AF65-F5344CB8AC3E}">
        <p14:creationId xmlns:p14="http://schemas.microsoft.com/office/powerpoint/2010/main" val="4138140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Suggested subdirectories</a:t>
            </a:r>
          </a:p>
        </p:txBody>
      </p:sp>
      <p:sp>
        <p:nvSpPr>
          <p:cNvPr id="3" name="Content Placeholder 2"/>
          <p:cNvSpPr>
            <a:spLocks noGrp="1"/>
          </p:cNvSpPr>
          <p:nvPr>
            <p:ph idx="1"/>
          </p:nvPr>
        </p:nvSpPr>
        <p:spPr>
          <a:xfrm>
            <a:off x="755072" y="2407521"/>
            <a:ext cx="8581968" cy="3681552"/>
          </a:xfrm>
        </p:spPr>
        <p:txBody>
          <a:bodyPr/>
          <a:lstStyle/>
          <a:p>
            <a:r>
              <a:rPr lang="en-US" dirty="0"/>
              <a:t>data/			for raw data and intermediate datasets</a:t>
            </a:r>
          </a:p>
          <a:p>
            <a:r>
              <a:rPr lang="en-US" dirty="0" err="1">
                <a:solidFill>
                  <a:srgbClr val="00B0F0"/>
                </a:solidFill>
              </a:rPr>
              <a:t>data_output</a:t>
            </a:r>
            <a:r>
              <a:rPr lang="en-US" dirty="0">
                <a:solidFill>
                  <a:srgbClr val="00B0F0"/>
                </a:solidFill>
              </a:rPr>
              <a:t>/</a:t>
            </a:r>
            <a:r>
              <a:rPr lang="en-US" dirty="0"/>
              <a:t>	modified versions of raw data</a:t>
            </a:r>
          </a:p>
          <a:p>
            <a:r>
              <a:rPr lang="en-US" dirty="0"/>
              <a:t>documents/		outlines, drafts, other text</a:t>
            </a:r>
          </a:p>
          <a:p>
            <a:r>
              <a:rPr lang="en-US" dirty="0" err="1"/>
              <a:t>fig_output</a:t>
            </a:r>
            <a:r>
              <a:rPr lang="en-US" dirty="0"/>
              <a:t>/		graphics generated by scripts</a:t>
            </a:r>
          </a:p>
          <a:p>
            <a:r>
              <a:rPr lang="en-US" dirty="0"/>
              <a:t>scripts/		R scripts for different analyses or plotting</a:t>
            </a:r>
          </a:p>
        </p:txBody>
      </p:sp>
      <p:pic>
        <p:nvPicPr>
          <p:cNvPr id="5" name="Picture 4">
            <a:extLst>
              <a:ext uri="{FF2B5EF4-FFF2-40B4-BE49-F238E27FC236}">
                <a16:creationId xmlns:a16="http://schemas.microsoft.com/office/drawing/2014/main" id="{92610C83-62C6-361D-393F-8FA47B2D2AF3}"/>
              </a:ext>
            </a:extLst>
          </p:cNvPr>
          <p:cNvPicPr>
            <a:picLocks noChangeAspect="1"/>
          </p:cNvPicPr>
          <p:nvPr/>
        </p:nvPicPr>
        <p:blipFill>
          <a:blip r:embed="rId2"/>
          <a:stretch>
            <a:fillRect/>
          </a:stretch>
        </p:blipFill>
        <p:spPr>
          <a:xfrm>
            <a:off x="7956277" y="214118"/>
            <a:ext cx="3692650" cy="2115899"/>
          </a:xfrm>
          <a:prstGeom prst="rect">
            <a:avLst/>
          </a:prstGeom>
        </p:spPr>
      </p:pic>
      <p:sp>
        <p:nvSpPr>
          <p:cNvPr id="7" name="TextBox 6">
            <a:extLst>
              <a:ext uri="{FF2B5EF4-FFF2-40B4-BE49-F238E27FC236}">
                <a16:creationId xmlns:a16="http://schemas.microsoft.com/office/drawing/2014/main" id="{C5F889D4-4A30-A167-C5E0-22D610C71BAF}"/>
              </a:ext>
            </a:extLst>
          </p:cNvPr>
          <p:cNvSpPr txBox="1"/>
          <p:nvPr/>
        </p:nvSpPr>
        <p:spPr>
          <a:xfrm>
            <a:off x="2526891" y="5520246"/>
            <a:ext cx="7138218" cy="646331"/>
          </a:xfrm>
          <a:prstGeom prst="rect">
            <a:avLst/>
          </a:prstGeom>
          <a:noFill/>
        </p:spPr>
        <p:txBody>
          <a:bodyPr wrap="square">
            <a:spAutoFit/>
          </a:bodyPr>
          <a:lstStyle/>
          <a:p>
            <a:r>
              <a:rPr lang="en-SE" dirty="0"/>
              <a:t># create </a:t>
            </a:r>
            <a:r>
              <a:rPr lang="en-US" dirty="0"/>
              <a:t>subdirectory</a:t>
            </a:r>
          </a:p>
          <a:p>
            <a:r>
              <a:rPr lang="en-SE" dirty="0" err="1">
                <a:solidFill>
                  <a:schemeClr val="accent5">
                    <a:lumMod val="60000"/>
                    <a:lumOff val="40000"/>
                  </a:schemeClr>
                </a:solidFill>
              </a:rPr>
              <a:t>dir.create</a:t>
            </a:r>
            <a:r>
              <a:rPr lang="en-SE" dirty="0">
                <a:solidFill>
                  <a:schemeClr val="accent5">
                    <a:lumMod val="60000"/>
                    <a:lumOff val="40000"/>
                  </a:schemeClr>
                </a:solidFill>
              </a:rPr>
              <a:t>(path = “</a:t>
            </a:r>
            <a:r>
              <a:rPr lang="en-US" dirty="0" err="1">
                <a:solidFill>
                  <a:schemeClr val="accent5">
                    <a:lumMod val="60000"/>
                    <a:lumOff val="40000"/>
                  </a:schemeClr>
                </a:solidFill>
              </a:rPr>
              <a:t>path_to_working_directory</a:t>
            </a:r>
            <a:r>
              <a:rPr lang="en-US" dirty="0">
                <a:solidFill>
                  <a:schemeClr val="accent5">
                    <a:lumMod val="60000"/>
                    <a:lumOff val="40000"/>
                  </a:schemeClr>
                </a:solidFill>
              </a:rPr>
              <a:t>/</a:t>
            </a:r>
            <a:r>
              <a:rPr lang="en-US" dirty="0" err="1">
                <a:solidFill>
                  <a:schemeClr val="accent5">
                    <a:lumMod val="60000"/>
                    <a:lumOff val="40000"/>
                  </a:schemeClr>
                </a:solidFill>
              </a:rPr>
              <a:t>data_output</a:t>
            </a:r>
            <a:r>
              <a:rPr lang="en-SE" dirty="0">
                <a:solidFill>
                  <a:schemeClr val="accent5">
                    <a:lumMod val="60000"/>
                    <a:lumOff val="40000"/>
                  </a:schemeClr>
                </a:solidFill>
              </a:rPr>
              <a:t>")</a:t>
            </a:r>
            <a:endParaRPr lang="en-US" dirty="0">
              <a:solidFill>
                <a:schemeClr val="accent5">
                  <a:lumMod val="60000"/>
                  <a:lumOff val="40000"/>
                </a:schemeClr>
              </a:solidFill>
            </a:endParaRPr>
          </a:p>
        </p:txBody>
      </p:sp>
    </p:spTree>
    <p:extLst>
      <p:ext uri="{BB962C8B-B14F-4D97-AF65-F5344CB8AC3E}">
        <p14:creationId xmlns:p14="http://schemas.microsoft.com/office/powerpoint/2010/main" val="2493076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7"/>
                                        </p:tgtEl>
                                        <p:attrNameLst>
                                          <p:attrName>style.visibility</p:attrName>
                                        </p:attrNameLst>
                                      </p:cBhvr>
                                      <p:to>
                                        <p:strVal val="visible"/>
                                      </p:to>
                                    </p:set>
                                  </p:childTnLst>
                                </p:cTn>
                              </p:par>
                              <p:par>
                                <p:cTn id="32" presetID="1" presetClass="entr" presetSubtype="0" fill="hold" nodeType="withEffect">
                                  <p:stCondLst>
                                    <p:cond delay="0"/>
                                  </p:stCondLst>
                                  <p:childTnLst>
                                    <p:set>
                                      <p:cBhvr>
                                        <p:cTn id="33"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7" grpId="0"/>
    </p:bldLst>
  </p:timing>
</p:sld>
</file>

<file path=ppt/theme/theme1.xml><?xml version="1.0" encoding="utf-8"?>
<a:theme xmlns:a="http://schemas.openxmlformats.org/drawingml/2006/main" name="SLU mallsidor">
  <a:themeElements>
    <a:clrScheme name="SLU">
      <a:dk1>
        <a:sysClr val="windowText" lastClr="000000"/>
      </a:dk1>
      <a:lt1>
        <a:sysClr val="window" lastClr="FFFFFF"/>
      </a:lt1>
      <a:dk2>
        <a:srgbClr val="FFB81C"/>
      </a:dk2>
      <a:lt2>
        <a:srgbClr val="79863C"/>
      </a:lt2>
      <a:accent1>
        <a:srgbClr val="154734"/>
      </a:accent1>
      <a:accent2>
        <a:srgbClr val="509E2F"/>
      </a:accent2>
      <a:accent3>
        <a:srgbClr val="C4D600"/>
      </a:accent3>
      <a:accent4>
        <a:srgbClr val="007681"/>
      </a:accent4>
      <a:accent5>
        <a:srgbClr val="CE0037"/>
      </a:accent5>
      <a:accent6>
        <a:srgbClr val="672146"/>
      </a:accent6>
      <a:hlink>
        <a:srgbClr val="000000"/>
      </a:hlink>
      <a:folHlink>
        <a:srgbClr val="000000"/>
      </a:folHlink>
    </a:clrScheme>
    <a:fontScheme name="SLU">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sz="2400" smtClean="0"/>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gn="l">
          <a:lnSpc>
            <a:spcPts val="3000"/>
          </a:lnSpc>
          <a:defRPr sz="2400" smtClean="0"/>
        </a:defPPr>
      </a:lstStyle>
    </a:txDef>
  </a:objectDefaults>
  <a:extraClrSchemeLst/>
  <a:extLst>
    <a:ext uri="{05A4C25C-085E-4340-85A3-A5531E510DB2}">
      <thm15:themeFamily xmlns:thm15="http://schemas.microsoft.com/office/thememl/2012/main" name="SLU Presentation-sv-2020-12-10" id="{1291652D-977C-6D4E-90B5-DE25FBA2D642}" vid="{ACF71025-7699-EC46-87E7-7C5860217352}"/>
    </a:ext>
  </a:extLst>
</a:theme>
</file>

<file path=ppt/theme/theme2.xml><?xml version="1.0" encoding="utf-8"?>
<a:theme xmlns:a="http://schemas.openxmlformats.org/drawingml/2006/main" name="Office-t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14830</TotalTime>
  <Words>1662</Words>
  <Application>Microsoft Office PowerPoint</Application>
  <PresentationFormat>Widescreen</PresentationFormat>
  <Paragraphs>260</Paragraphs>
  <Slides>34</Slides>
  <Notes>14</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34</vt:i4>
      </vt:variant>
    </vt:vector>
  </HeadingPairs>
  <TitlesOfParts>
    <vt:vector size="44" baseType="lpstr">
      <vt:lpstr>Adobe Devanagari</vt:lpstr>
      <vt:lpstr>-apple-system</vt:lpstr>
      <vt:lpstr>Arial</vt:lpstr>
      <vt:lpstr>Calibri</vt:lpstr>
      <vt:lpstr>Courier New</vt:lpstr>
      <vt:lpstr>LMSans10-Oblique</vt:lpstr>
      <vt:lpstr>LMSans10-Regular</vt:lpstr>
      <vt:lpstr>LMSans9-Regular</vt:lpstr>
      <vt:lpstr>Source Sans Pro</vt:lpstr>
      <vt:lpstr>SLU mallsidor</vt:lpstr>
      <vt:lpstr>Introduction to basic R</vt:lpstr>
      <vt:lpstr>Contents</vt:lpstr>
      <vt:lpstr>Basic about R</vt:lpstr>
      <vt:lpstr>PowerPoint Presentation</vt:lpstr>
      <vt:lpstr>Timeline</vt:lpstr>
      <vt:lpstr>Setting up a project</vt:lpstr>
      <vt:lpstr>PowerPoint Presentation</vt:lpstr>
      <vt:lpstr>The working directory</vt:lpstr>
      <vt:lpstr>Suggested subdirectories</vt:lpstr>
      <vt:lpstr>Interacting with R</vt:lpstr>
      <vt:lpstr>Packages</vt:lpstr>
      <vt:lpstr>Packages</vt:lpstr>
      <vt:lpstr>Packages</vt:lpstr>
      <vt:lpstr>Assign values to objects</vt:lpstr>
      <vt:lpstr>Assign values to objects</vt:lpstr>
      <vt:lpstr>Scalars, vectors and matrices</vt:lpstr>
      <vt:lpstr>Types of vectors and objects</vt:lpstr>
      <vt:lpstr>Types of vectors and objects</vt:lpstr>
      <vt:lpstr>Structures</vt:lpstr>
      <vt:lpstr>Data structures</vt:lpstr>
      <vt:lpstr>Getting a dataset in R</vt:lpstr>
      <vt:lpstr>Ways to get data in R or in RStudio</vt:lpstr>
      <vt:lpstr>PowerPoint Presentation</vt:lpstr>
      <vt:lpstr>Processes</vt:lpstr>
      <vt:lpstr>How to export or save as results or data</vt:lpstr>
      <vt:lpstr>How to export or save as plot</vt:lpstr>
      <vt:lpstr>!! Practical session (afternoon session): read a data file into Rstudio!!</vt:lpstr>
      <vt:lpstr>Seeking help</vt:lpstr>
      <vt:lpstr>Good housekeeping strategies for scripts </vt:lpstr>
      <vt:lpstr>Filtering of genotype data</vt:lpstr>
      <vt:lpstr>Outliers in genotype and phenotype datasets</vt:lpstr>
      <vt:lpstr>Outliers in genotype and phenotype datasets</vt:lpstr>
      <vt:lpstr>Questions?!</vt:lpstr>
      <vt:lpstr>Acknowledgements</vt:lpstr>
    </vt:vector>
  </TitlesOfParts>
  <Company>HP Inc.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Dirk-Jan de Koning</dc:creator>
  <cp:lastModifiedBy>Abu Bakar Siddique</cp:lastModifiedBy>
  <cp:revision>79</cp:revision>
  <dcterms:created xsi:type="dcterms:W3CDTF">2023-01-31T09:03:56Z</dcterms:created>
  <dcterms:modified xsi:type="dcterms:W3CDTF">2025-10-02T21:48:14Z</dcterms:modified>
</cp:coreProperties>
</file>